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№12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Настройка </a:t>
            </a:r>
            <a:r>
              <a:rPr lang="en-US" sz="2800" dirty="0"/>
              <a:t>NAT.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Махорин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пула адресов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582287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 </a:t>
            </a:r>
            <a:r>
              <a:rPr lang="ru-RU" dirty="0"/>
              <a:t>Настройка пула адресов для NAT.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6E8D060-C4B5-483F-8B01-1FA90B28C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32" y="2698564"/>
            <a:ext cx="9136936" cy="3032685"/>
          </a:xfrm>
        </p:spPr>
      </p:pic>
    </p:spTree>
    <p:extLst>
      <p:ext uri="{BB962C8B-B14F-4D97-AF65-F5344CB8AC3E}">
        <p14:creationId xmlns:p14="http://schemas.microsoft.com/office/powerpoint/2010/main" val="3331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списка доступа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4579397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1.10. </a:t>
            </a:r>
            <a:r>
              <a:rPr lang="ru-RU" dirty="0"/>
              <a:t>Настройка списка доступа для NAT.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F83EB3A-2C43-4DCB-B26D-E5E127FBD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41" y="3947577"/>
            <a:ext cx="9430917" cy="728569"/>
          </a:xfrm>
        </p:spPr>
      </p:pic>
    </p:spTree>
    <p:extLst>
      <p:ext uri="{BB962C8B-B14F-4D97-AF65-F5344CB8AC3E}">
        <p14:creationId xmlns:p14="http://schemas.microsoft.com/office/powerpoint/2010/main" val="223718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Сеть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4542079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1.11. </a:t>
            </a:r>
            <a:r>
              <a:rPr lang="ru-RU" dirty="0"/>
              <a:t>Сеть дисплейных классов (имеют доступ только к сайтам, необходимым для учёбы (www.yandex.ru (192.0.2.11), </a:t>
            </a:r>
            <a:r>
              <a:rPr lang="ru-RU" dirty="0" err="1"/>
              <a:t>stud.rudn.university</a:t>
            </a:r>
            <a:r>
              <a:rPr lang="ru-RU" dirty="0"/>
              <a:t> (192.0.2.12)).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A4305D5-F8C1-493C-A61E-AD00BB253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89" y="3816973"/>
            <a:ext cx="10119021" cy="725106"/>
          </a:xfrm>
        </p:spPr>
      </p:pic>
    </p:spTree>
    <p:extLst>
      <p:ext uri="{BB962C8B-B14F-4D97-AF65-F5344CB8AC3E}">
        <p14:creationId xmlns:p14="http://schemas.microsoft.com/office/powerpoint/2010/main" val="382454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Сеть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4146777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1.12. </a:t>
            </a:r>
            <a:r>
              <a:rPr lang="ru-RU" dirty="0"/>
              <a:t>Сеть кафедр (работает только с образовательными сайтами (esystem.pfur.ru (192.0.2.13))).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F2CAD30-03CC-4983-ACAC-616E9EA59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18" y="3609038"/>
            <a:ext cx="11151564" cy="634155"/>
          </a:xfrm>
        </p:spPr>
      </p:pic>
    </p:spTree>
    <p:extLst>
      <p:ext uri="{BB962C8B-B14F-4D97-AF65-F5344CB8AC3E}">
        <p14:creationId xmlns:p14="http://schemas.microsoft.com/office/powerpoint/2010/main" val="402213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Сеть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4580925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1.13. </a:t>
            </a:r>
            <a:r>
              <a:rPr lang="ru-RU" dirty="0"/>
              <a:t>Сеть администрации (имеет возможность работать только с сайтом университета (www.rudn.ru (192.0.2.14))).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7A90B23-3C08-4B5C-A058-7A88084D9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3" y="3555222"/>
            <a:ext cx="10972634" cy="1025703"/>
          </a:xfrm>
        </p:spPr>
      </p:pic>
    </p:spTree>
    <p:extLst>
      <p:ext uri="{BB962C8B-B14F-4D97-AF65-F5344CB8AC3E}">
        <p14:creationId xmlns:p14="http://schemas.microsoft.com/office/powerpoint/2010/main" val="76025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Сеть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4394032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1.14. </a:t>
            </a:r>
            <a:r>
              <a:rPr lang="ru-RU" dirty="0"/>
              <a:t>Доступ для компьютера администратора (в сети для других пользователей компьютер администратора имеет полный доступ в Интернет. Другие не имеют доступа.).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9680501-0EC0-4C4E-8F8A-3563EFF4D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54" y="3761858"/>
            <a:ext cx="10705692" cy="601183"/>
          </a:xfrm>
        </p:spPr>
      </p:pic>
    </p:spTree>
    <p:extLst>
      <p:ext uri="{BB962C8B-B14F-4D97-AF65-F5344CB8AC3E}">
        <p14:creationId xmlns:p14="http://schemas.microsoft.com/office/powerpoint/2010/main" val="188622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005075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1.15. </a:t>
            </a:r>
            <a:r>
              <a:rPr lang="ru-RU" dirty="0"/>
              <a:t>Настройка</a:t>
            </a:r>
            <a:r>
              <a:rPr lang="en-US" dirty="0"/>
              <a:t> NAT (Port Address Translation </a:t>
            </a:r>
            <a:r>
              <a:rPr lang="ru-RU" dirty="0"/>
              <a:t>и интерфейсов для</a:t>
            </a:r>
            <a:r>
              <a:rPr lang="en-US" dirty="0"/>
              <a:t> NAT).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2EF5AF1-36FA-4487-95E3-F9C927733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707" y="2261774"/>
            <a:ext cx="7684586" cy="3871120"/>
          </a:xfrm>
        </p:spPr>
      </p:pic>
    </p:spTree>
    <p:extLst>
      <p:ext uri="{BB962C8B-B14F-4D97-AF65-F5344CB8AC3E}">
        <p14:creationId xmlns:p14="http://schemas.microsoft.com/office/powerpoint/2010/main" val="3109677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183550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1.16. </a:t>
            </a:r>
            <a:r>
              <a:rPr lang="ru-RU" dirty="0"/>
              <a:t>Проверка.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F9886B0-5A8E-4216-9A53-393D178CB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216" y="1957141"/>
            <a:ext cx="3553567" cy="4404329"/>
          </a:xfrm>
        </p:spPr>
      </p:pic>
    </p:spTree>
    <p:extLst>
      <p:ext uri="{BB962C8B-B14F-4D97-AF65-F5344CB8AC3E}">
        <p14:creationId xmlns:p14="http://schemas.microsoft.com/office/powerpoint/2010/main" val="92334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1.17. </a:t>
            </a:r>
            <a:r>
              <a:rPr lang="ru-RU" dirty="0"/>
              <a:t>Проверка.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3F7EC18-6BC8-48C2-86AE-7AF0DC069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152" y="1958261"/>
            <a:ext cx="4433696" cy="4363320"/>
          </a:xfrm>
        </p:spPr>
      </p:pic>
    </p:spTree>
    <p:extLst>
      <p:ext uri="{BB962C8B-B14F-4D97-AF65-F5344CB8AC3E}">
        <p14:creationId xmlns:p14="http://schemas.microsoft.com/office/powerpoint/2010/main" val="2498938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доступа из Интернета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4402416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1.18. </a:t>
            </a:r>
            <a:r>
              <a:rPr lang="ru-RU" dirty="0"/>
              <a:t>Настройка доступа из Интернета (WWW-сервер).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B0E73DE-8DD5-47CB-BB9B-D95331ECB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9" y="3759579"/>
            <a:ext cx="9592121" cy="725106"/>
          </a:xfrm>
        </p:spPr>
      </p:pic>
    </p:spTree>
    <p:extLst>
      <p:ext uri="{BB962C8B-B14F-4D97-AF65-F5344CB8AC3E}">
        <p14:creationId xmlns:p14="http://schemas.microsoft.com/office/powerpoint/2010/main" val="202704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Новый проект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0" y="4670966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проекта lab_PT-12.pkt.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DA06770-8BCE-4E8E-93DE-FBA944734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61" y="3677857"/>
            <a:ext cx="9774275" cy="993109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доступа из Интернета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4264765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1.19. </a:t>
            </a:r>
            <a:r>
              <a:rPr lang="ru-RU" dirty="0"/>
              <a:t>Настройка доступа из Интернета (файловый сервер).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FB78426-D4C0-4C63-8465-E910CF803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7" y="3804998"/>
            <a:ext cx="10534666" cy="577708"/>
          </a:xfrm>
        </p:spPr>
      </p:pic>
    </p:spTree>
    <p:extLst>
      <p:ext uri="{BB962C8B-B14F-4D97-AF65-F5344CB8AC3E}">
        <p14:creationId xmlns:p14="http://schemas.microsoft.com/office/powerpoint/2010/main" val="493541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доступа из Интернета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4264765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 20. </a:t>
            </a:r>
            <a:r>
              <a:rPr lang="ru-RU" dirty="0"/>
              <a:t>Настройка доступа из Интернета (почтовый сервер).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268ED5F-9895-4D8B-BBFC-4E58EF764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5" y="3789757"/>
            <a:ext cx="9939989" cy="592949"/>
          </a:xfrm>
        </p:spPr>
      </p:pic>
    </p:spTree>
    <p:extLst>
      <p:ext uri="{BB962C8B-B14F-4D97-AF65-F5344CB8AC3E}">
        <p14:creationId xmlns:p14="http://schemas.microsoft.com/office/powerpoint/2010/main" val="1226462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доступа из Интернета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4874365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1.21. </a:t>
            </a:r>
            <a:r>
              <a:rPr lang="ru-RU" dirty="0"/>
              <a:t>Настройка доступа из Интернета (доступ по RDP).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2ECE936-1E3F-4B74-9ACB-63256B8B3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72" y="3140931"/>
            <a:ext cx="8753655" cy="1813055"/>
          </a:xfrm>
        </p:spPr>
      </p:pic>
    </p:spTree>
    <p:extLst>
      <p:ext uri="{BB962C8B-B14F-4D97-AF65-F5344CB8AC3E}">
        <p14:creationId xmlns:p14="http://schemas.microsoft.com/office/powerpoint/2010/main" val="2384576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3289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1.22. </a:t>
            </a:r>
            <a:r>
              <a:rPr lang="ru-RU" dirty="0"/>
              <a:t>Проверка.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97AD091-0953-472F-9A15-8E6DEEB4C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19" y="1983266"/>
            <a:ext cx="4316361" cy="4242048"/>
          </a:xfrm>
        </p:spPr>
      </p:pic>
    </p:spTree>
    <p:extLst>
      <p:ext uri="{BB962C8B-B14F-4D97-AF65-F5344CB8AC3E}">
        <p14:creationId xmlns:p14="http://schemas.microsoft.com/office/powerpoint/2010/main" val="2659342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приобрели практические навыки по настройке доступа локальной сети к внешней сети посредством </a:t>
            </a:r>
            <a:r>
              <a:rPr lang="en-US" dirty="0"/>
              <a:t>NAT</a:t>
            </a:r>
            <a:r>
              <a:rPr lang="ru-RU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Первоначальная настройка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879127"/>
            <a:ext cx="12192000" cy="11535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Первоначальная настройка маршрутизатора </a:t>
            </a:r>
            <a:r>
              <a:rPr lang="ru-RU" dirty="0" err="1"/>
              <a:t>provider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-gw-1 (присвоение имени, настройка доступа по паролю и др.).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8E5D7A2-A33E-4FB1-A3B3-1C84B319E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482" y="1967148"/>
            <a:ext cx="3939035" cy="4228670"/>
          </a:xfrm>
        </p:spPr>
      </p:pic>
    </p:spTree>
    <p:extLst>
      <p:ext uri="{BB962C8B-B14F-4D97-AF65-F5344CB8AC3E}">
        <p14:creationId xmlns:p14="http://schemas.microsoft.com/office/powerpoint/2010/main" val="49782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047662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Первоначальная настройка коммутатора </a:t>
            </a:r>
            <a:r>
              <a:rPr lang="ru-RU" dirty="0" err="1"/>
              <a:t>provider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-sw-1 (присвоение имени, настройка доступа по паролю и др.).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2EA9CCE-CB67-4ABE-8941-97BB72F08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87" y="1955576"/>
            <a:ext cx="3856026" cy="4130592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26E9882-DB4B-49B9-8F0D-F2ACF9C8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Первоначальная настройка</a:t>
            </a:r>
          </a:p>
        </p:txBody>
      </p:sp>
    </p:spTree>
    <p:extLst>
      <p:ext uri="{BB962C8B-B14F-4D97-AF65-F5344CB8AC3E}">
        <p14:creationId xmlns:p14="http://schemas.microsoft.com/office/powerpoint/2010/main" val="195750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интерфейсов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2" y="6292391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Настройка интерфейсов маршрутизатора </a:t>
            </a:r>
            <a:r>
              <a:rPr lang="ru-RU" dirty="0" err="1"/>
              <a:t>provider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-gw-1.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F491B05-DA48-4551-BB9A-FE9E14EF2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31" y="1944885"/>
            <a:ext cx="4170338" cy="4485412"/>
          </a:xfrm>
        </p:spPr>
      </p:pic>
    </p:spTree>
    <p:extLst>
      <p:ext uri="{BB962C8B-B14F-4D97-AF65-F5344CB8AC3E}">
        <p14:creationId xmlns:p14="http://schemas.microsoft.com/office/powerpoint/2010/main" val="386083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13070" y="6357673"/>
            <a:ext cx="11965858" cy="5003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Настройка интерфейсов коммутатора </a:t>
            </a:r>
            <a:r>
              <a:rPr lang="ru-RU" dirty="0" err="1"/>
              <a:t>provider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-sw-1.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4FD8380-CCE2-483C-99DA-8BDFB4A18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128" y="1958560"/>
            <a:ext cx="4189743" cy="4501233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4334FFF-D08D-4629-90DC-0433CD30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интерфейсов</a:t>
            </a:r>
          </a:p>
        </p:txBody>
      </p:sp>
    </p:spTree>
    <p:extLst>
      <p:ext uri="{BB962C8B-B14F-4D97-AF65-F5344CB8AC3E}">
        <p14:creationId xmlns:p14="http://schemas.microsoft.com/office/powerpoint/2010/main" val="371838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67147" y="6162804"/>
            <a:ext cx="11857703" cy="70502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Проверка командой </a:t>
            </a:r>
            <a:r>
              <a:rPr lang="en-US" dirty="0"/>
              <a:t>ping </a:t>
            </a:r>
            <a:r>
              <a:rPr lang="ru-RU" dirty="0"/>
              <a:t>с сервера </a:t>
            </a:r>
            <a:r>
              <a:rPr lang="en-US" dirty="0"/>
              <a:t>www</a:t>
            </a:r>
            <a:r>
              <a:rPr lang="ru-RU" dirty="0"/>
              <a:t>.</a:t>
            </a:r>
            <a:r>
              <a:rPr lang="en-US" dirty="0" err="1"/>
              <a:t>rudn</a:t>
            </a:r>
            <a:r>
              <a:rPr lang="ru-RU" dirty="0"/>
              <a:t>.</a:t>
            </a:r>
            <a:r>
              <a:rPr lang="en-US" dirty="0" err="1"/>
              <a:t>ru</a:t>
            </a:r>
            <a:r>
              <a:rPr lang="ru-RU" dirty="0"/>
              <a:t> на роутер провайдера.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9187821-756E-45D8-AB30-0217E66ED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70" y="1968913"/>
            <a:ext cx="4442459" cy="4353229"/>
          </a:xfrm>
        </p:spPr>
      </p:pic>
    </p:spTree>
    <p:extLst>
      <p:ext uri="{BB962C8B-B14F-4D97-AF65-F5344CB8AC3E}">
        <p14:creationId xmlns:p14="http://schemas.microsoft.com/office/powerpoint/2010/main" val="181025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интерфейсов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2902" y="6132894"/>
            <a:ext cx="11946193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Настройка интерфейсов маршрутизатора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-gw-1 для доступа к сети провайдера.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1626765-D876-40F4-9855-DC94A7F3D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46" y="1949612"/>
            <a:ext cx="3980107" cy="4275702"/>
          </a:xfrm>
        </p:spPr>
      </p:pic>
    </p:spTree>
    <p:extLst>
      <p:ext uri="{BB962C8B-B14F-4D97-AF65-F5344CB8AC3E}">
        <p14:creationId xmlns:p14="http://schemas.microsoft.com/office/powerpoint/2010/main" val="304518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8489" y="6284053"/>
            <a:ext cx="1201502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Проверка.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31A6BA7-1D3D-4FAA-8148-FF5B952EC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104" y="1946786"/>
            <a:ext cx="6153790" cy="4434349"/>
          </a:xfrm>
        </p:spPr>
      </p:pic>
    </p:spTree>
    <p:extLst>
      <p:ext uri="{BB962C8B-B14F-4D97-AF65-F5344CB8AC3E}">
        <p14:creationId xmlns:p14="http://schemas.microsoft.com/office/powerpoint/2010/main" val="4026020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1121</TotalTime>
  <Words>408</Words>
  <Application>Microsoft Office PowerPoint</Application>
  <PresentationFormat>Широкоэкранный</PresentationFormat>
  <Paragraphs>51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Century Gothic</vt:lpstr>
      <vt:lpstr>Wingdings 2</vt:lpstr>
      <vt:lpstr>Цитаты</vt:lpstr>
      <vt:lpstr>Лабораторная работа №12  Настройка NAT. </vt:lpstr>
      <vt:lpstr>Новый проект</vt:lpstr>
      <vt:lpstr>Первоначальная настройка</vt:lpstr>
      <vt:lpstr>Первоначальная настройка</vt:lpstr>
      <vt:lpstr>Настройка интерфейсов</vt:lpstr>
      <vt:lpstr>Настройка интерфейсов</vt:lpstr>
      <vt:lpstr>Проверка</vt:lpstr>
      <vt:lpstr>Настройка интерфейсов</vt:lpstr>
      <vt:lpstr>Проверка</vt:lpstr>
      <vt:lpstr>Настройка пула адресов</vt:lpstr>
      <vt:lpstr>Настройка списка доступа</vt:lpstr>
      <vt:lpstr>Сеть</vt:lpstr>
      <vt:lpstr>Сеть</vt:lpstr>
      <vt:lpstr>Сеть</vt:lpstr>
      <vt:lpstr>Сеть</vt:lpstr>
      <vt:lpstr>Настройка</vt:lpstr>
      <vt:lpstr>Проверка</vt:lpstr>
      <vt:lpstr>Проверка</vt:lpstr>
      <vt:lpstr>Настройка доступа из Интернета</vt:lpstr>
      <vt:lpstr>Настройка доступа из Интернета</vt:lpstr>
      <vt:lpstr>Настройка доступа из Интернета</vt:lpstr>
      <vt:lpstr>Настройка доступа из Интернета</vt:lpstr>
      <vt:lpstr>Проверка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308</cp:revision>
  <dcterms:created xsi:type="dcterms:W3CDTF">2022-11-11T17:59:21Z</dcterms:created>
  <dcterms:modified xsi:type="dcterms:W3CDTF">2024-05-10T22:06:41Z</dcterms:modified>
</cp:coreProperties>
</file>