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80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№6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Статическая маршрутизация </a:t>
            </a:r>
            <a:r>
              <a:rPr lang="en-US" sz="2700" dirty="0"/>
              <a:t>VLAN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Махорин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научились настраивать статическую маршрутизацию </a:t>
            </a:r>
            <a:r>
              <a:rPr lang="en-US" dirty="0"/>
              <a:t>VLAN</a:t>
            </a:r>
            <a:r>
              <a:rPr lang="ru-RU" dirty="0"/>
              <a:t> в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4548849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lab_PT-06.pkt.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C1349BB-8EB2-4CBD-B746-64DF2104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2" y="3586317"/>
            <a:ext cx="9803176" cy="96253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0" y="6185601"/>
            <a:ext cx="121920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маршрутизатора </a:t>
            </a:r>
            <a:r>
              <a:rPr lang="ru-RU" dirty="0" err="1"/>
              <a:t>Cisco</a:t>
            </a:r>
            <a:r>
              <a:rPr lang="ru-RU" dirty="0"/>
              <a:t> 2811 в логической области проекта и подключение его к порту 24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и подключение </a:t>
            </a:r>
            <a:r>
              <a:rPr lang="en-US" dirty="0"/>
              <a:t>Cisco 2811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35EF24-6C71-4C4F-A93C-622B5FD0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02" y="2257695"/>
            <a:ext cx="7706196" cy="3918074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0" y="6292391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Конфигурация маршрутизатора: имя, пароль для доступа к консоли и настройка удалённого подключение к нему по </a:t>
            </a:r>
            <a:r>
              <a:rPr lang="ru-RU" dirty="0" err="1"/>
              <a:t>ssh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Конфигурация маршрутизатора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E9BBCE-C643-4465-B5A0-0AB922344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" b="8702"/>
          <a:stretch/>
        </p:blipFill>
        <p:spPr>
          <a:xfrm>
            <a:off x="4424515" y="1883853"/>
            <a:ext cx="3342968" cy="4408538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321887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порта 24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-sw-1 как </a:t>
            </a:r>
            <a:r>
              <a:rPr lang="ru-RU" dirty="0" err="1"/>
              <a:t>trunk</a:t>
            </a:r>
            <a:r>
              <a:rPr lang="ru-RU" dirty="0"/>
              <a:t>-порт.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Trunk-</a:t>
            </a:r>
            <a:r>
              <a:rPr lang="ru-RU" dirty="0"/>
              <a:t>порта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9B427C-B607-4EDA-9FE8-D3FC92A6B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b="9176"/>
          <a:stretch/>
        </p:blipFill>
        <p:spPr>
          <a:xfrm>
            <a:off x="4438984" y="1942264"/>
            <a:ext cx="3314031" cy="4497865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" y="5612038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Изменение на схеме наименование маршрутизатора </a:t>
            </a:r>
            <a:r>
              <a:rPr lang="ru-RU" dirty="0" err="1"/>
              <a:t>Cisco</a:t>
            </a:r>
            <a:r>
              <a:rPr lang="ru-RU" dirty="0"/>
              <a:t> 2811.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Изменение наименования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BD2D48-322E-4C30-9CBE-F764536B7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0" y="2648220"/>
            <a:ext cx="7634360" cy="2975728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1" y="588755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на интерфейсе f0/0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ismakhorin</a:t>
            </a:r>
            <a:r>
              <a:rPr lang="ru-RU" dirty="0"/>
              <a:t>-gw-1 виртуальных интерфейсов, соответствующих номерам VLAN. Настройка соответствующих IP-адресов на виртуальных интерфейсах согласно таблице IP-адресов.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1B60F58-9688-46B2-912E-1D2D95BC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DCCD8E-10B8-4A5E-B89D-B3A5CA18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5"/>
          <a:stretch/>
        </p:blipFill>
        <p:spPr>
          <a:xfrm>
            <a:off x="4593382" y="1947198"/>
            <a:ext cx="3005236" cy="4041542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51168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доступности оконечных устройств из разных VLAN.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3021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E85F7D-E348-41C3-81FB-35C00CEB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2"/>
          <a:stretch/>
        </p:blipFill>
        <p:spPr>
          <a:xfrm>
            <a:off x="4498258" y="1932968"/>
            <a:ext cx="3195483" cy="4504261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41336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Изучение процесса передвижения пакета ICMP по сети в режиме симуляции в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632686"/>
            <a:ext cx="10571998" cy="725106"/>
          </a:xfrm>
        </p:spPr>
        <p:txBody>
          <a:bodyPr/>
          <a:lstStyle/>
          <a:p>
            <a:r>
              <a:rPr lang="ru-RU" dirty="0"/>
              <a:t>Режим симуляции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E49155-2266-4CE6-B391-2FD4A88C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23" y="1980731"/>
            <a:ext cx="5722949" cy="4329431"/>
          </a:xfrm>
        </p:spPr>
      </p:pic>
    </p:spTree>
    <p:extLst>
      <p:ext uri="{BB962C8B-B14F-4D97-AF65-F5344CB8AC3E}">
        <p14:creationId xmlns:p14="http://schemas.microsoft.com/office/powerpoint/2010/main" val="123844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767</TotalTime>
  <Words>195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Цитаты</vt:lpstr>
      <vt:lpstr>Лабораторная работа №6  Статическая маршрутизация VLAN  </vt:lpstr>
      <vt:lpstr>Новый проект</vt:lpstr>
      <vt:lpstr>Размещение и подключение Cisco 2811</vt:lpstr>
      <vt:lpstr>Конфигурация маршрутизатора</vt:lpstr>
      <vt:lpstr>Настройка Trunk-порта</vt:lpstr>
      <vt:lpstr>Изменение наименования</vt:lpstr>
      <vt:lpstr>Настройки</vt:lpstr>
      <vt:lpstr>Ping</vt:lpstr>
      <vt:lpstr>Режим симуляции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178</cp:revision>
  <dcterms:created xsi:type="dcterms:W3CDTF">2022-11-11T17:59:21Z</dcterms:created>
  <dcterms:modified xsi:type="dcterms:W3CDTF">2024-03-23T10:11:27Z</dcterms:modified>
</cp:coreProperties>
</file>