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№15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Динамическая маршрутизация.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Махорин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OSPF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9665" y="6256305"/>
            <a:ext cx="12231329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Проверка состояния протокола </a:t>
            </a:r>
            <a:r>
              <a:rPr lang="en-US" dirty="0"/>
              <a:t>OSPF </a:t>
            </a:r>
            <a:r>
              <a:rPr lang="ru-RU" dirty="0"/>
              <a:t>на маршрутизаторе </a:t>
            </a:r>
            <a:r>
              <a:rPr lang="ru-RU" dirty="0" err="1"/>
              <a:t>sch-sochi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4C979D3-67A7-4B2B-9223-EDA0A3443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60" y="1978735"/>
            <a:ext cx="4167279" cy="4459339"/>
          </a:xfrm>
        </p:spPr>
      </p:pic>
    </p:spTree>
    <p:extLst>
      <p:ext uri="{BB962C8B-B14F-4D97-AF65-F5344CB8AC3E}">
        <p14:creationId xmlns:p14="http://schemas.microsoft.com/office/powerpoint/2010/main" val="333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36641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10. </a:t>
            </a:r>
            <a:r>
              <a:rPr lang="ru-RU" dirty="0"/>
              <a:t>Настройка интерфейсов коммутатора </a:t>
            </a:r>
            <a:r>
              <a:rPr lang="ru-RU" dirty="0" err="1"/>
              <a:t>provider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-sw-1.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34860CB-F4B3-42FA-AB08-5B33CAA9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интерфейсов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101E957-79B8-44A9-BA62-BBC84ABEA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51" y="1953406"/>
            <a:ext cx="4549098" cy="4476890"/>
          </a:xfrm>
        </p:spPr>
      </p:pic>
    </p:spTree>
    <p:extLst>
      <p:ext uri="{BB962C8B-B14F-4D97-AF65-F5344CB8AC3E}">
        <p14:creationId xmlns:p14="http://schemas.microsoft.com/office/powerpoint/2010/main" val="223718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75969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Настройка маршрутизатора msk-q42-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BBF130D-CA8F-4F76-8612-6B0831B2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оборудования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334574-CF58-4F6F-8A87-910D5E36C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60" y="1953407"/>
            <a:ext cx="4576680" cy="4491073"/>
          </a:xfrm>
        </p:spPr>
      </p:pic>
    </p:spTree>
    <p:extLst>
      <p:ext uri="{BB962C8B-B14F-4D97-AF65-F5344CB8AC3E}">
        <p14:creationId xmlns:p14="http://schemas.microsoft.com/office/powerpoint/2010/main" val="382454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Настройка коммутатора </a:t>
            </a:r>
            <a:r>
              <a:rPr lang="ru-RU" dirty="0" err="1"/>
              <a:t>sch-sochi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-sw-1.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E851D6A-2BEE-48B4-B560-F109A190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оборудования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39C780-603B-44F8-A919-1CDF0D2A8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59" y="1963239"/>
            <a:ext cx="4505281" cy="4427156"/>
          </a:xfrm>
        </p:spPr>
      </p:pic>
    </p:spTree>
    <p:extLst>
      <p:ext uri="{BB962C8B-B14F-4D97-AF65-F5344CB8AC3E}">
        <p14:creationId xmlns:p14="http://schemas.microsoft.com/office/powerpoint/2010/main" val="402213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12315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Настройка маршрутизатора sch-sochi-gw-1.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B92FFB1-8ADC-46EA-8DC8-347BD584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оборудования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B43767-58FD-41BA-BF39-69B10A11D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4" y="1973071"/>
            <a:ext cx="4454772" cy="4358903"/>
          </a:xfrm>
        </p:spPr>
      </p:pic>
    </p:spTree>
    <p:extLst>
      <p:ext uri="{BB962C8B-B14F-4D97-AF65-F5344CB8AC3E}">
        <p14:creationId xmlns:p14="http://schemas.microsoft.com/office/powerpoint/2010/main" val="76025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 </a:t>
            </a:r>
            <a:r>
              <a:rPr lang="en-US" dirty="0"/>
              <a:t>Ping </a:t>
            </a:r>
            <a:r>
              <a:rPr lang="ru-RU" dirty="0"/>
              <a:t>по адресу 10.130.0.200.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FCF4C12-B7B1-4142-8AAB-011F7890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en-US" dirty="0"/>
              <a:t>Ping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BD7BAE-6080-4CA0-8C03-E81F3942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96" y="1963239"/>
            <a:ext cx="3705208" cy="4397272"/>
          </a:xfrm>
        </p:spPr>
      </p:pic>
    </p:spTree>
    <p:extLst>
      <p:ext uri="{BB962C8B-B14F-4D97-AF65-F5344CB8AC3E}">
        <p14:creationId xmlns:p14="http://schemas.microsoft.com/office/powerpoint/2010/main" val="188622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11472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Отслеживание в режиме симуляции движения пакета ICMP с ноутбука администратора сети на Донской в Москве до компьютера пользователя в филиале в г. Сочи.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53E80-0EA5-4CD1-A6D0-82F08A25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Отслеживание пакета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1918F3D-3446-4D76-8AF4-0985CC30A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07" y="2265857"/>
            <a:ext cx="8293583" cy="3898027"/>
          </a:xfrm>
        </p:spPr>
      </p:pic>
    </p:spTree>
    <p:extLst>
      <p:ext uri="{BB962C8B-B14F-4D97-AF65-F5344CB8AC3E}">
        <p14:creationId xmlns:p14="http://schemas.microsoft.com/office/powerpoint/2010/main" val="310967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83550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1.16. </a:t>
            </a:r>
            <a:r>
              <a:rPr lang="ru-RU" dirty="0"/>
              <a:t>Временное отключение на коммутаторе провайдера </a:t>
            </a:r>
            <a:r>
              <a:rPr lang="ru-RU" dirty="0" err="1"/>
              <a:t>vlan</a:t>
            </a:r>
            <a:r>
              <a:rPr lang="ru-RU" dirty="0"/>
              <a:t> 6.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8C17BB3-18F7-45FD-A6C2-F2F20389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Отключение </a:t>
            </a:r>
            <a:r>
              <a:rPr lang="en-US" dirty="0" err="1"/>
              <a:t>vlan</a:t>
            </a:r>
            <a:r>
              <a:rPr lang="en-US" dirty="0"/>
              <a:t> 6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7B523A4-5BA0-487B-A6E9-90C55ED73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36" y="1973071"/>
            <a:ext cx="4451528" cy="4361986"/>
          </a:xfrm>
        </p:spPr>
      </p:pic>
    </p:spTree>
    <p:extLst>
      <p:ext uri="{BB962C8B-B14F-4D97-AF65-F5344CB8AC3E}">
        <p14:creationId xmlns:p14="http://schemas.microsoft.com/office/powerpoint/2010/main" val="92334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1472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1.17. </a:t>
            </a:r>
            <a:r>
              <a:rPr lang="ru-RU" dirty="0"/>
              <a:t>Проверка изменения маршрута прохождения пакета </a:t>
            </a:r>
            <a:r>
              <a:rPr lang="en-US" dirty="0"/>
              <a:t>ICMP </a:t>
            </a:r>
            <a:r>
              <a:rPr lang="ru-RU" dirty="0"/>
              <a:t>в режиме симуляции с ноутбука администратора сети на Донской в Москве до компьютера пользователя в филиале в г. Сочи.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817EBCB-6119-4A96-8A33-B61BC4C0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Отслеживание пакета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E460A9-F1A5-4D92-8CF8-3BAD8121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3" y="2269124"/>
            <a:ext cx="9283694" cy="3848038"/>
          </a:xfrm>
        </p:spPr>
      </p:pic>
    </p:spTree>
    <p:extLst>
      <p:ext uri="{BB962C8B-B14F-4D97-AF65-F5344CB8AC3E}">
        <p14:creationId xmlns:p14="http://schemas.microsoft.com/office/powerpoint/2010/main" val="249893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en-US" dirty="0"/>
              <a:t>Ping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1.18. </a:t>
            </a:r>
            <a:r>
              <a:rPr lang="ru-RU" dirty="0"/>
              <a:t>Потеря пакетов.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76C7E13-56B3-42A9-AEDE-3AC6B776D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16" y="1963239"/>
            <a:ext cx="3738767" cy="4425371"/>
          </a:xfrm>
        </p:spPr>
      </p:pic>
    </p:spTree>
    <p:extLst>
      <p:ext uri="{BB962C8B-B14F-4D97-AF65-F5344CB8AC3E}">
        <p14:creationId xmlns:p14="http://schemas.microsoft.com/office/powerpoint/2010/main" val="202704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Открытие проекта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4550363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lab_PT-15.pkt.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05A049E-5F28-4932-AC4C-9C39A0624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00" y="3677857"/>
            <a:ext cx="9616599" cy="973963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64642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1.19. </a:t>
            </a:r>
            <a:r>
              <a:rPr lang="ru-RU" dirty="0"/>
              <a:t>Восстановление на коммутаторе провайдера </a:t>
            </a:r>
            <a:r>
              <a:rPr lang="ru-RU" dirty="0" err="1"/>
              <a:t>vlan</a:t>
            </a:r>
            <a:r>
              <a:rPr lang="ru-RU" dirty="0"/>
              <a:t> 6.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6B6275B-0FE8-4B04-AC71-B3D052C9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Восстановление </a:t>
            </a:r>
            <a:r>
              <a:rPr lang="en-US" dirty="0" err="1"/>
              <a:t>vlan</a:t>
            </a:r>
            <a:r>
              <a:rPr lang="en-US" dirty="0"/>
              <a:t> 6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0A86EB-2270-491F-9612-1864828B7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08" y="1973071"/>
            <a:ext cx="4547184" cy="4462129"/>
          </a:xfrm>
        </p:spPr>
      </p:pic>
    </p:spTree>
    <p:extLst>
      <p:ext uri="{BB962C8B-B14F-4D97-AF65-F5344CB8AC3E}">
        <p14:creationId xmlns:p14="http://schemas.microsoft.com/office/powerpoint/2010/main" val="49354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999065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1.20. </a:t>
            </a:r>
            <a:r>
              <a:rPr lang="ru-RU" dirty="0"/>
              <a:t>Проверка изменения маршрута прохождения пакета </a:t>
            </a:r>
            <a:r>
              <a:rPr lang="en-US" dirty="0"/>
              <a:t>ICMP </a:t>
            </a:r>
            <a:r>
              <a:rPr lang="ru-RU" dirty="0"/>
              <a:t>в режиме симуляции с ноутбука администратора сети на Донской в Москве до компьютера пользователя в филиале в г. Сочи.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8D792FC-FFD6-4DA4-B8C3-57300078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Отслеживание пакета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97ABA1-0FA7-4DAE-85BE-0ECCFD7F1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39" y="2255334"/>
            <a:ext cx="9156722" cy="3783059"/>
          </a:xfrm>
        </p:spPr>
      </p:pic>
    </p:spTree>
    <p:extLst>
      <p:ext uri="{BB962C8B-B14F-4D97-AF65-F5344CB8AC3E}">
        <p14:creationId xmlns:p14="http://schemas.microsoft.com/office/powerpoint/2010/main" val="122646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настроили динамическую маршрутизацию между территориями организации.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OSPF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339479"/>
            <a:ext cx="12192000" cy="4988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Настройка </a:t>
            </a:r>
            <a:r>
              <a:rPr lang="en-US" dirty="0"/>
              <a:t>OSPF</a:t>
            </a:r>
            <a:r>
              <a:rPr lang="ru-RU" dirty="0"/>
              <a:t> на маршрутизаторе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-gw-1 (включение процесса </a:t>
            </a:r>
            <a:r>
              <a:rPr lang="en-US" dirty="0"/>
              <a:t>OSPF</a:t>
            </a:r>
            <a:r>
              <a:rPr lang="ru-RU" dirty="0"/>
              <a:t>, назначение областей интерфейсам).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9507DBF-96AA-4183-BF73-933B61C01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75" y="1942832"/>
            <a:ext cx="4473250" cy="4376983"/>
          </a:xfrm>
        </p:spPr>
      </p:pic>
    </p:spTree>
    <p:extLst>
      <p:ext uri="{BB962C8B-B14F-4D97-AF65-F5344CB8AC3E}">
        <p14:creationId xmlns:p14="http://schemas.microsoft.com/office/powerpoint/2010/main" val="49782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058247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Проверка состояния протокола OSPF на маршрутизаторе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-gw-1 (просмотр статуса всех соседей в заданном сегменте, вывод информации из таблицы маршрутизации).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FBBBBD9-A94C-4CDF-A6DA-2245B96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OSPF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DB28A4-9B20-4133-813A-3BB1A5FB2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6"/>
          <a:stretch/>
        </p:blipFill>
        <p:spPr>
          <a:xfrm>
            <a:off x="4022592" y="1957031"/>
            <a:ext cx="4146816" cy="4061888"/>
          </a:xfrm>
        </p:spPr>
      </p:pic>
    </p:spTree>
    <p:extLst>
      <p:ext uri="{BB962C8B-B14F-4D97-AF65-F5344CB8AC3E}">
        <p14:creationId xmlns:p14="http://schemas.microsoft.com/office/powerpoint/2010/main" val="1957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маршрутизатора msk-q42-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61A0480-47AA-4B9B-957E-213F58A5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оборудования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84E766-4616-4485-90D7-00F7B3187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95" y="1957030"/>
            <a:ext cx="4501609" cy="4424106"/>
          </a:xfrm>
        </p:spPr>
      </p:pic>
    </p:spTree>
    <p:extLst>
      <p:ext uri="{BB962C8B-B14F-4D97-AF65-F5344CB8AC3E}">
        <p14:creationId xmlns:p14="http://schemas.microsoft.com/office/powerpoint/2010/main" val="38608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13069" y="6347841"/>
            <a:ext cx="11965858" cy="5003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Настройка маршрутизирующего коммутатора </a:t>
            </a:r>
            <a:r>
              <a:rPr lang="ru-RU" dirty="0" err="1"/>
              <a:t>msk-hostel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1F3AB9F-DF12-407F-BE8D-BFDFEC73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оборудования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073865-36F0-4ED9-97CE-25DCE646D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68" y="1999923"/>
            <a:ext cx="4494061" cy="4391046"/>
          </a:xfrm>
        </p:spPr>
      </p:pic>
    </p:spTree>
    <p:extLst>
      <p:ext uri="{BB962C8B-B14F-4D97-AF65-F5344CB8AC3E}">
        <p14:creationId xmlns:p14="http://schemas.microsoft.com/office/powerpoint/2010/main" val="37183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7147" y="6235146"/>
            <a:ext cx="11857703" cy="7050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Настройка маршрутизатора </a:t>
            </a:r>
            <a:r>
              <a:rPr lang="ru-RU" dirty="0" err="1"/>
              <a:t>sch-sochi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843BD87-8A0D-4711-9E57-C9452811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оборудования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C5B158-F58F-44FB-8EA9-E2237E8EB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23" y="1947234"/>
            <a:ext cx="4548353" cy="4463398"/>
          </a:xfrm>
        </p:spPr>
      </p:pic>
    </p:spTree>
    <p:extLst>
      <p:ext uri="{BB962C8B-B14F-4D97-AF65-F5344CB8AC3E}">
        <p14:creationId xmlns:p14="http://schemas.microsoft.com/office/powerpoint/2010/main" val="18102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00782" y="6071824"/>
            <a:ext cx="11990435" cy="9952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Проверка состояния протокола </a:t>
            </a:r>
            <a:r>
              <a:rPr lang="en-US" dirty="0"/>
              <a:t>OSPF </a:t>
            </a:r>
            <a:r>
              <a:rPr lang="ru-RU" dirty="0"/>
              <a:t>на маршрутизаторе msk-q42-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C90AE0-56A5-49C1-BE9F-382433EB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OSPF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8FA7D3-4CD1-48C7-A51F-58EDBE41E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22" y="1996358"/>
            <a:ext cx="4068956" cy="4354125"/>
          </a:xfrm>
        </p:spPr>
      </p:pic>
    </p:spTree>
    <p:extLst>
      <p:ext uri="{BB962C8B-B14F-4D97-AF65-F5344CB8AC3E}">
        <p14:creationId xmlns:p14="http://schemas.microsoft.com/office/powerpoint/2010/main" val="30451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8489" y="6225314"/>
            <a:ext cx="1201502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Проверка состояния протокола </a:t>
            </a:r>
            <a:r>
              <a:rPr lang="en-US" dirty="0"/>
              <a:t>OSPF </a:t>
            </a:r>
            <a:r>
              <a:rPr lang="ru-RU" dirty="0"/>
              <a:t>на маршрутизирующем коммутаторе </a:t>
            </a:r>
            <a:r>
              <a:rPr lang="ru-RU" dirty="0" err="1"/>
              <a:t>msk-hostel</a:t>
            </a:r>
            <a:r>
              <a:rPr lang="ru-RU" dirty="0"/>
              <a:t>-</a:t>
            </a:r>
            <a:r>
              <a:rPr lang="en-US" dirty="0" err="1"/>
              <a:t>ismak</a:t>
            </a:r>
            <a:r>
              <a:rPr lang="ru-RU" dirty="0"/>
              <a:t>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5E1B92A-4A21-46B0-AB53-9B0C49CB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OSPF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E63EEB-2A34-4052-83FB-569C41BD6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64" y="1961280"/>
            <a:ext cx="3977270" cy="4264034"/>
          </a:xfrm>
        </p:spPr>
      </p:pic>
    </p:spTree>
    <p:extLst>
      <p:ext uri="{BB962C8B-B14F-4D97-AF65-F5344CB8AC3E}">
        <p14:creationId xmlns:p14="http://schemas.microsoft.com/office/powerpoint/2010/main" val="402602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1296</TotalTime>
  <Words>378</Words>
  <Application>Microsoft Office PowerPoint</Application>
  <PresentationFormat>Широкоэкранный</PresentationFormat>
  <Paragraphs>47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Цитаты</vt:lpstr>
      <vt:lpstr>Лабораторная работа №15  Динамическая маршрутизация. </vt:lpstr>
      <vt:lpstr>Открытие проекта</vt:lpstr>
      <vt:lpstr>Настройка OSPF</vt:lpstr>
      <vt:lpstr>Проверка OSPF</vt:lpstr>
      <vt:lpstr>Настройка оборудования</vt:lpstr>
      <vt:lpstr>Настройка оборудования</vt:lpstr>
      <vt:lpstr>Настройка оборудования</vt:lpstr>
      <vt:lpstr>Проверка OSPF</vt:lpstr>
      <vt:lpstr>Проверка OSPF</vt:lpstr>
      <vt:lpstr>Проверка OSPF</vt:lpstr>
      <vt:lpstr>Настройка интерфейсов</vt:lpstr>
      <vt:lpstr>Настройка оборудования</vt:lpstr>
      <vt:lpstr>Настройка оборудования</vt:lpstr>
      <vt:lpstr>Настройка оборудования</vt:lpstr>
      <vt:lpstr>Ping</vt:lpstr>
      <vt:lpstr>Отслеживание пакета</vt:lpstr>
      <vt:lpstr>Отключение vlan 6</vt:lpstr>
      <vt:lpstr>Отслеживание пакета</vt:lpstr>
      <vt:lpstr>Ping</vt:lpstr>
      <vt:lpstr>Восстановление vlan 6</vt:lpstr>
      <vt:lpstr>Отслеживание пакета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370</cp:revision>
  <dcterms:created xsi:type="dcterms:W3CDTF">2022-11-11T17:59:21Z</dcterms:created>
  <dcterms:modified xsi:type="dcterms:W3CDTF">2024-05-28T11:37:21Z</dcterms:modified>
</cp:coreProperties>
</file>