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№2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Предварительная настройка оборудования </a:t>
            </a:r>
            <a:r>
              <a:rPr lang="en-US" sz="2700" dirty="0"/>
              <a:t>Cisco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9" y="5998617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Попытка подключения к коммутатору разными способами: с помощью </a:t>
            </a:r>
            <a:r>
              <a:rPr lang="ru-RU" sz="1900" dirty="0"/>
              <a:t>консольного</a:t>
            </a:r>
            <a:r>
              <a:rPr lang="ru-RU" dirty="0"/>
              <a:t> кабеля, по протоколу удалённого доступа (</a:t>
            </a:r>
            <a:r>
              <a:rPr lang="ru-RU" dirty="0" err="1"/>
              <a:t>telnet</a:t>
            </a:r>
            <a:r>
              <a:rPr lang="ru-RU" dirty="0"/>
              <a:t>, </a:t>
            </a:r>
            <a:r>
              <a:rPr lang="ru-RU" dirty="0" err="1"/>
              <a:t>ssh</a:t>
            </a:r>
            <a:r>
              <a:rPr lang="ru-RU" dirty="0"/>
              <a:t>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439AA9-EE9E-461A-93FF-6C10E2638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90" y="2031021"/>
            <a:ext cx="4066017" cy="3967596"/>
          </a:xfr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120867D-2447-411C-A8F3-2CCF628F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основные навыки по начальному конфигурированию оборудования </a:t>
            </a:r>
            <a:r>
              <a:rPr lang="en-US" dirty="0"/>
              <a:t>Cisco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5096150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Создание нового проекта.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DA3F485-53D8-4EC8-88B4-EB1D996C8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2" y="3669644"/>
            <a:ext cx="9339974" cy="1426506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245525" y="5744619"/>
            <a:ext cx="970094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Размещение коммутатора, маршрутизатора и двух оконечных устройств. Последующие соединение.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920480B-9262-49D0-8089-7E56B269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14" y="2334528"/>
            <a:ext cx="4658570" cy="3423549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EB69E2D-B24B-4875-B0FD-80E9D670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854744" y="6095437"/>
            <a:ext cx="848250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Присвоение статического </a:t>
            </a:r>
            <a:r>
              <a:rPr lang="en-US" dirty="0"/>
              <a:t>IP</a:t>
            </a:r>
            <a:r>
              <a:rPr lang="ru-RU" dirty="0"/>
              <a:t>-адреса и маски подсети.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3EF2A6-4D12-4634-BE41-8AD876D10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66" y="2159688"/>
            <a:ext cx="4002663" cy="393574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7533D5-762A-46AE-8F8D-4601AC92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1641624" y="6128007"/>
            <a:ext cx="890874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Проведение настройки маршрутизатора.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CFB2B5-B17E-4153-9B4C-A7ACE0D4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50" y="2046830"/>
            <a:ext cx="4451295" cy="408117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D59462C-1531-41D2-B4FB-3D0B40ED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13315" y="6128007"/>
            <a:ext cx="896536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</a:t>
            </a:r>
            <a:r>
              <a:rPr lang="ru-RU" dirty="0"/>
              <a:t> Проведение настройки коммутатора.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D4C2C7-7A35-45FE-B5B1-D72E5D5F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04" y="2207306"/>
            <a:ext cx="4400987" cy="392070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1F89D90-FC46-4C29-8FFB-E472AE47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501184" y="5925587"/>
            <a:ext cx="9189629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Проверка работоспособности соединения </a:t>
            </a:r>
            <a:r>
              <a:rPr lang="en-US" dirty="0"/>
              <a:t>PC</a:t>
            </a:r>
            <a:r>
              <a:rPr lang="ru-RU" dirty="0"/>
              <a:t>0-</a:t>
            </a:r>
            <a:r>
              <a:rPr lang="en-US" dirty="0" err="1"/>
              <a:t>ismakhorin</a:t>
            </a:r>
            <a:r>
              <a:rPr lang="ru-RU" dirty="0"/>
              <a:t> -&gt;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</a:t>
            </a:r>
            <a:r>
              <a:rPr lang="en-US" dirty="0" err="1"/>
              <a:t>gw</a:t>
            </a:r>
            <a:r>
              <a:rPr lang="ru-RU" dirty="0"/>
              <a:t>-1.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0B1CDE-E601-4314-9605-7569729B1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36" y="2087490"/>
            <a:ext cx="3999723" cy="393912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65381C9-E401-459A-AEFF-BB95463A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137251" y="6091946"/>
            <a:ext cx="9917495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Проверка работоспособности соединения </a:t>
            </a:r>
            <a:r>
              <a:rPr lang="en-US" dirty="0"/>
              <a:t>PC</a:t>
            </a:r>
            <a:r>
              <a:rPr lang="ru-RU" dirty="0"/>
              <a:t>1-</a:t>
            </a:r>
            <a:r>
              <a:rPr lang="en-US" dirty="0" err="1"/>
              <a:t>ismakhorin</a:t>
            </a:r>
            <a:r>
              <a:rPr lang="ru-RU" dirty="0"/>
              <a:t> -&gt;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-1.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612946D-8C43-40CB-89E9-43066115D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6" y="2096828"/>
            <a:ext cx="3970183" cy="391012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E7647FB-20AA-4693-B084-647FE295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1421467" y="5948516"/>
            <a:ext cx="9349063" cy="7158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Попытка подключения к маршрутизатору разными способами: с помощью консольного кабеля, по протоколу удалённого доступа (</a:t>
            </a:r>
            <a:r>
              <a:rPr lang="ru-RU" dirty="0" err="1"/>
              <a:t>telnet</a:t>
            </a:r>
            <a:r>
              <a:rPr lang="ru-RU" dirty="0"/>
              <a:t>, </a:t>
            </a:r>
            <a:r>
              <a:rPr lang="ru-RU" dirty="0" err="1"/>
              <a:t>ssh</a:t>
            </a:r>
            <a:r>
              <a:rPr lang="ru-RU" dirty="0"/>
              <a:t>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DB4E84-3265-4EB6-B49B-3B48A74F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53" y="2083230"/>
            <a:ext cx="3973490" cy="386528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F63203-8760-4BB7-922F-048031B2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3210"/>
            <a:ext cx="10571998" cy="1417638"/>
          </a:xfrm>
        </p:spPr>
        <p:txBody>
          <a:bodyPr/>
          <a:lstStyle/>
          <a:p>
            <a:r>
              <a:rPr lang="ru-RU" dirty="0"/>
              <a:t>Конфигурирование оборудования </a:t>
            </a:r>
            <a:r>
              <a:rPr lang="en-US" dirty="0"/>
              <a:t>Cisco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300</TotalTime>
  <Words>201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Цитаты</vt:lpstr>
      <vt:lpstr>Лабораторная работа №2  Предварительная настройка оборудования Cisco </vt:lpstr>
      <vt:lpstr>Конфигурирование оборудования Cisco</vt:lpstr>
      <vt:lpstr>Конфигурирование оборудования Cisco</vt:lpstr>
      <vt:lpstr>Конфигурирование оборудования Cisco</vt:lpstr>
      <vt:lpstr>Конфигурирование оборудования Cisco</vt:lpstr>
      <vt:lpstr>Конфигурирование оборудования Cisco</vt:lpstr>
      <vt:lpstr>Конфигурирование оборудования Cisco</vt:lpstr>
      <vt:lpstr>Конфигурирование оборудования Cisco</vt:lpstr>
      <vt:lpstr>Конфигурирование оборудования Cisco</vt:lpstr>
      <vt:lpstr>Конфигурирование оборудования Cisco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114</cp:revision>
  <dcterms:created xsi:type="dcterms:W3CDTF">2022-11-11T17:59:21Z</dcterms:created>
  <dcterms:modified xsi:type="dcterms:W3CDTF">2024-02-20T11:02:42Z</dcterms:modified>
</cp:coreProperties>
</file>