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№10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списков управления доступом (ACL).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дополнительного доступа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649469"/>
            <a:ext cx="12192000" cy="1208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Настройка дополнительного доступа для администратора по протоколам </a:t>
            </a:r>
            <a:r>
              <a:rPr lang="ru-RU" dirty="0" err="1"/>
              <a:t>Telnet</a:t>
            </a:r>
            <a:r>
              <a:rPr lang="ru-RU" dirty="0"/>
              <a:t> и FTP (в список контроля доступа </a:t>
            </a:r>
            <a:r>
              <a:rPr lang="ru-RU" dirty="0" err="1"/>
              <a:t>servers-out</a:t>
            </a:r>
            <a:r>
              <a:rPr lang="ru-RU" dirty="0"/>
              <a:t> добавлено правило, разрешающее устройству администратора с </a:t>
            </a:r>
            <a:r>
              <a:rPr lang="ru-RU" dirty="0" err="1"/>
              <a:t>ip</a:t>
            </a:r>
            <a:r>
              <a:rPr lang="ru-RU" dirty="0"/>
              <a:t>-адресом 10.128.6.200 доступ на </a:t>
            </a:r>
            <a:r>
              <a:rPr lang="ru-RU" dirty="0" err="1"/>
              <a:t>web</a:t>
            </a:r>
            <a:r>
              <a:rPr lang="ru-RU" dirty="0"/>
              <a:t>-сервер (10.128.0.2) по протоколам FTP и </a:t>
            </a:r>
            <a:r>
              <a:rPr lang="ru-RU" dirty="0" err="1"/>
              <a:t>telnet</a:t>
            </a:r>
            <a:r>
              <a:rPr lang="ru-RU" dirty="0"/>
              <a:t>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E6B89B-EF22-4EF6-A4C2-1E74E8AD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13" y="1924436"/>
            <a:ext cx="4021574" cy="3935027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Проверка доступа с узла с </a:t>
            </a:r>
            <a:r>
              <a:rPr lang="ru-RU" dirty="0" err="1"/>
              <a:t>ip</a:t>
            </a:r>
            <a:r>
              <a:rPr lang="ru-RU" dirty="0"/>
              <a:t>-адресом 10.128.6.200 по протоколу FTP.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75545A-B475-4233-8D46-C57DB073E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93" y="1984048"/>
            <a:ext cx="4503413" cy="4406357"/>
          </a:xfrm>
        </p:spPr>
      </p:pic>
    </p:spTree>
    <p:extLst>
      <p:ext uri="{BB962C8B-B14F-4D97-AF65-F5344CB8AC3E}">
        <p14:creationId xmlns:p14="http://schemas.microsoft.com/office/powerpoint/2010/main" val="294665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86811" y="6225314"/>
            <a:ext cx="1181837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Проверка доступа с устройства </a:t>
            </a:r>
            <a:r>
              <a:rPr lang="en-US" dirty="0"/>
              <a:t>dk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-1 по протоколу </a:t>
            </a:r>
            <a:r>
              <a:rPr lang="en-US" dirty="0"/>
              <a:t>FTP</a:t>
            </a:r>
            <a:r>
              <a:rPr lang="ru-RU" dirty="0"/>
              <a:t> (доступ запрещён).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58EF74-E2B3-4A93-B8DE-5D5D3B1DF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02" y="1948649"/>
            <a:ext cx="4452795" cy="4363099"/>
          </a:xfrm>
        </p:spPr>
      </p:pic>
    </p:spTree>
    <p:extLst>
      <p:ext uri="{BB962C8B-B14F-4D97-AF65-F5344CB8AC3E}">
        <p14:creationId xmlns:p14="http://schemas.microsoft.com/office/powerpoint/2010/main" val="117799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24465"/>
            <a:ext cx="10571998" cy="1223436"/>
          </a:xfrm>
        </p:spPr>
        <p:txBody>
          <a:bodyPr/>
          <a:lstStyle/>
          <a:p>
            <a:r>
              <a:rPr lang="ru-RU" dirty="0"/>
              <a:t>Настройка доступа к файловому 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436429"/>
            <a:ext cx="12113342" cy="15777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Настройка доступа к файловому серверу (в списке контроля доступа </a:t>
            </a:r>
            <a:r>
              <a:rPr lang="ru-RU" dirty="0" err="1"/>
              <a:t>servers-out</a:t>
            </a:r>
            <a:r>
              <a:rPr lang="ru-RU" dirty="0"/>
              <a:t> указано, что следующие ограничения предназначены для работы с </a:t>
            </a:r>
            <a:r>
              <a:rPr lang="ru-RU" dirty="0" err="1"/>
              <a:t>file</a:t>
            </a:r>
            <a:r>
              <a:rPr lang="ru-RU" dirty="0"/>
              <a:t>-сервером; всем узлам внутренней сети (10.128.0.0) разрешён доступ по протоколу SMB к каталогам общего пользования; любым узлам разрешён доступ к </a:t>
            </a:r>
            <a:r>
              <a:rPr lang="ru-RU" dirty="0" err="1"/>
              <a:t>file</a:t>
            </a:r>
            <a:r>
              <a:rPr lang="ru-RU" dirty="0"/>
              <a:t>-серверу по протоколу FTP (запись 0.0.255.255 — обратная маска).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EFCC25-953F-41D4-8FFC-36852F3D0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25" y="1964410"/>
            <a:ext cx="3751549" cy="3708242"/>
          </a:xfrm>
        </p:spPr>
      </p:pic>
    </p:spTree>
    <p:extLst>
      <p:ext uri="{BB962C8B-B14F-4D97-AF65-F5344CB8AC3E}">
        <p14:creationId xmlns:p14="http://schemas.microsoft.com/office/powerpoint/2010/main" val="28335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29331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к почтовому 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16617"/>
            <a:ext cx="12192000" cy="10413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Настройка доступа к почтовому серверу (в списке контроля доступа </a:t>
            </a:r>
            <a:r>
              <a:rPr lang="ru-RU" dirty="0" err="1"/>
              <a:t>servers-out</a:t>
            </a:r>
            <a:r>
              <a:rPr lang="ru-RU" dirty="0"/>
              <a:t> указано, что следующие ограничения предназначены для работы с почтовым сервером; всем разрешён доступ к почтовому серверу по протоколам POP3 и SMT</a:t>
            </a:r>
            <a:r>
              <a:rPr lang="en-US" dirty="0"/>
              <a:t>P</a:t>
            </a:r>
            <a:r>
              <a:rPr lang="ru-RU" dirty="0"/>
              <a:t>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47185E-D383-4D03-B778-8875E28AD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89" y="1977507"/>
            <a:ext cx="3988422" cy="3931117"/>
          </a:xfrm>
        </p:spPr>
      </p:pic>
    </p:spTree>
    <p:extLst>
      <p:ext uri="{BB962C8B-B14F-4D97-AF65-F5344CB8AC3E}">
        <p14:creationId xmlns:p14="http://schemas.microsoft.com/office/powerpoint/2010/main" val="25431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к </a:t>
            </a:r>
            <a:r>
              <a:rPr lang="en-US" dirty="0"/>
              <a:t>DNS-</a:t>
            </a:r>
            <a:r>
              <a:rPr lang="ru-RU" dirty="0"/>
              <a:t>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94555"/>
            <a:ext cx="12192000" cy="14737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Настройка доступа к DNS-серверу (в списке контроля доступа </a:t>
            </a:r>
            <a:r>
              <a:rPr lang="ru-RU" dirty="0" err="1"/>
              <a:t>servers-out</a:t>
            </a:r>
            <a:r>
              <a:rPr lang="ru-RU" dirty="0"/>
              <a:t> указано, что следующие ограничения предназначены для работы с DNS-сервером; всем узлам внутренней сети разрешён доступ к DNS-серверу через UDP-порт 53)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04FA5C-B3E5-48EC-B275-392E5DBD5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0" y="1969309"/>
            <a:ext cx="3959859" cy="3880322"/>
          </a:xfrm>
        </p:spPr>
      </p:pic>
    </p:spTree>
    <p:extLst>
      <p:ext uri="{BB962C8B-B14F-4D97-AF65-F5344CB8AC3E}">
        <p14:creationId xmlns:p14="http://schemas.microsoft.com/office/powerpoint/2010/main" val="62086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Проверка доступности </a:t>
            </a:r>
            <a:r>
              <a:rPr lang="ru-RU" dirty="0" err="1"/>
              <a:t>web</a:t>
            </a:r>
            <a:r>
              <a:rPr lang="ru-RU" dirty="0"/>
              <a:t>-сервера (через браузер) по имени.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282E73-EA7F-4A0B-88EB-71E7B92FA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67" y="2009865"/>
            <a:ext cx="4510466" cy="4419869"/>
          </a:xfrm>
        </p:spPr>
      </p:pic>
    </p:spTree>
    <p:extLst>
      <p:ext uri="{BB962C8B-B14F-4D97-AF65-F5344CB8AC3E}">
        <p14:creationId xmlns:p14="http://schemas.microsoft.com/office/powerpoint/2010/main" val="36174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Разрешение </a:t>
            </a:r>
            <a:r>
              <a:rPr lang="en-US" dirty="0" err="1"/>
              <a:t>icmp</a:t>
            </a:r>
            <a:r>
              <a:rPr lang="en-US" dirty="0"/>
              <a:t>-</a:t>
            </a:r>
            <a:r>
              <a:rPr lang="ru-RU" dirty="0"/>
              <a:t>запросов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" y="5923535"/>
            <a:ext cx="12191999" cy="934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Разрешение </a:t>
            </a:r>
            <a:r>
              <a:rPr lang="ru-RU" dirty="0" err="1"/>
              <a:t>icmp</a:t>
            </a:r>
            <a:r>
              <a:rPr lang="ru-RU" dirty="0"/>
              <a:t>-запросов (демонстрируется явное управление порядком размещения правил — правило разрешения для </a:t>
            </a:r>
            <a:r>
              <a:rPr lang="ru-RU" dirty="0" err="1"/>
              <a:t>icmp</a:t>
            </a:r>
            <a:r>
              <a:rPr lang="ru-RU" dirty="0"/>
              <a:t>-запросов добавляется в начало списка контроля доступ).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A0A0CB-2ADF-4414-9B7E-A0C39BE80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16" y="1940466"/>
            <a:ext cx="4257368" cy="4171731"/>
          </a:xfrm>
        </p:spPr>
      </p:pic>
    </p:spTree>
    <p:extLst>
      <p:ext uri="{BB962C8B-B14F-4D97-AF65-F5344CB8AC3E}">
        <p14:creationId xmlns:p14="http://schemas.microsoft.com/office/powerpoint/2010/main" val="31857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Просмотр номеров строк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Просмотр номеров строк правил в списке контроля доступа.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96FB59-E1A4-4716-A658-D10AF2AB9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03" y="1968695"/>
            <a:ext cx="4512593" cy="4441376"/>
          </a:xfrm>
        </p:spPr>
      </p:pic>
    </p:spTree>
    <p:extLst>
      <p:ext uri="{BB962C8B-B14F-4D97-AF65-F5344CB8AC3E}">
        <p14:creationId xmlns:p14="http://schemas.microsoft.com/office/powerpoint/2010/main" val="289462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для сети </a:t>
            </a:r>
            <a:r>
              <a:rPr lang="en-US" dirty="0"/>
              <a:t>Other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78658" y="5547306"/>
            <a:ext cx="12270658" cy="13560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Настройка доступа для сети </a:t>
            </a:r>
            <a:r>
              <a:rPr lang="ru-RU" dirty="0" err="1"/>
              <a:t>Other</a:t>
            </a:r>
            <a:r>
              <a:rPr lang="ru-RU" dirty="0"/>
              <a:t> (в списке контроля доступа </a:t>
            </a:r>
            <a:r>
              <a:rPr lang="ru-RU" dirty="0" err="1"/>
              <a:t>other-in</a:t>
            </a:r>
            <a:r>
              <a:rPr lang="ru-RU" dirty="0"/>
              <a:t> указано, что следующие правила относятся к администратору сети; разрешение устройству с адресом 10.128.6.200 на любые действия; подключение к интерфейсу f0/0.104 списка прав доступа </a:t>
            </a:r>
            <a:r>
              <a:rPr lang="ru-RU" dirty="0" err="1"/>
              <a:t>other-in</a:t>
            </a:r>
            <a:r>
              <a:rPr lang="ru-RU" dirty="0"/>
              <a:t> и применение к входящему трафику).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AD4072-252E-4065-8D27-5CE4295A5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89" y="1986525"/>
            <a:ext cx="3711622" cy="3636963"/>
          </a:xfrm>
        </p:spPr>
      </p:pic>
    </p:spTree>
    <p:extLst>
      <p:ext uri="{BB962C8B-B14F-4D97-AF65-F5344CB8AC3E}">
        <p14:creationId xmlns:p14="http://schemas.microsoft.com/office/powerpoint/2010/main" val="21659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447778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lab_PT-10.pkt.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8040489-228D-454A-97B4-90BFF5F6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15" y="3511439"/>
            <a:ext cx="9725770" cy="96634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администратора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412327"/>
            <a:ext cx="12192000" cy="16259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Настройка доступа администратора к сети сетевого оборудования (в списке контроля доступа </a:t>
            </a:r>
            <a:r>
              <a:rPr lang="ru-RU" dirty="0" err="1"/>
              <a:t>management-out</a:t>
            </a:r>
            <a:r>
              <a:rPr lang="ru-RU" dirty="0"/>
              <a:t> указано, что устройству администратора с адресом 10.128.6.200 разрешён доступ к сети сетевого оборудования (10.128.1.0); к интерфейсу f0/0.2 подключён список прав доступа </a:t>
            </a:r>
            <a:r>
              <a:rPr lang="ru-RU" dirty="0" err="1"/>
              <a:t>management-out</a:t>
            </a:r>
            <a:r>
              <a:rPr lang="ru-RU" dirty="0"/>
              <a:t> и применено к исходящему трафику).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70CB6C-E645-48A1-A9DA-8557C0352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66" y="1953260"/>
            <a:ext cx="3780268" cy="3709558"/>
          </a:xfrm>
        </p:spPr>
      </p:pic>
    </p:spTree>
    <p:extLst>
      <p:ext uri="{BB962C8B-B14F-4D97-AF65-F5344CB8AC3E}">
        <p14:creationId xmlns:p14="http://schemas.microsoft.com/office/powerpoint/2010/main" val="414827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корректности правил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40552" y="6225314"/>
            <a:ext cx="1211089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Проверка корректности установленных правил доступа с оконечного устройства </a:t>
            </a:r>
            <a:r>
              <a:rPr lang="en-US" dirty="0"/>
              <a:t>admin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322D04-5CBE-4A58-ABCA-CC9F60B9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37" y="1951456"/>
            <a:ext cx="3461924" cy="4273858"/>
          </a:xfrm>
        </p:spPr>
      </p:pic>
    </p:spTree>
    <p:extLst>
      <p:ext uri="{BB962C8B-B14F-4D97-AF65-F5344CB8AC3E}">
        <p14:creationId xmlns:p14="http://schemas.microsoft.com/office/powerpoint/2010/main" val="362378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корректности правил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58562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Проверка корректности установленных правил доступа с оконечного устройства </a:t>
            </a:r>
            <a:r>
              <a:rPr lang="en-US" dirty="0"/>
              <a:t>other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013F1E-D6E0-4C05-9F76-D250475B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74" y="1960328"/>
            <a:ext cx="3185651" cy="4255154"/>
          </a:xfrm>
        </p:spPr>
      </p:pic>
    </p:spTree>
    <p:extLst>
      <p:ext uri="{BB962C8B-B14F-4D97-AF65-F5344CB8AC3E}">
        <p14:creationId xmlns:p14="http://schemas.microsoft.com/office/powerpoint/2010/main" val="4566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09666"/>
            <a:ext cx="10571998" cy="725106"/>
          </a:xfrm>
        </p:spPr>
        <p:txBody>
          <a:bodyPr/>
          <a:lstStyle/>
          <a:p>
            <a:r>
              <a:rPr lang="ru-RU" dirty="0"/>
              <a:t>Разрешение администратору (Павловская)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58562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 </a:t>
            </a:r>
            <a:r>
              <a:rPr lang="ru-RU" dirty="0"/>
              <a:t>Разрешение администратору из сети </a:t>
            </a:r>
            <a:r>
              <a:rPr lang="ru-RU" dirty="0" err="1"/>
              <a:t>Other</a:t>
            </a:r>
            <a:r>
              <a:rPr lang="ru-RU" dirty="0"/>
              <a:t> на Павловской действия, аналогичные действиям администратора сети </a:t>
            </a:r>
            <a:r>
              <a:rPr lang="ru-RU" dirty="0" err="1"/>
              <a:t>Other</a:t>
            </a:r>
            <a:r>
              <a:rPr lang="ru-RU" dirty="0"/>
              <a:t> на Донской.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129A57-A46D-46C4-B29E-90F495BE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58" y="1912977"/>
            <a:ext cx="3805084" cy="4245585"/>
          </a:xfrm>
        </p:spPr>
      </p:pic>
    </p:spTree>
    <p:extLst>
      <p:ext uri="{BB962C8B-B14F-4D97-AF65-F5344CB8AC3E}">
        <p14:creationId xmlns:p14="http://schemas.microsoft.com/office/powerpoint/2010/main" val="75429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разрешений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66138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1.23. </a:t>
            </a:r>
            <a:r>
              <a:rPr lang="ru-RU" dirty="0"/>
              <a:t>Проверка разрешений администратора из сети </a:t>
            </a:r>
            <a:r>
              <a:rPr lang="ru-RU" dirty="0" err="1"/>
              <a:t>Other</a:t>
            </a:r>
            <a:r>
              <a:rPr lang="ru-RU" dirty="0"/>
              <a:t> на Павловской.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6A0FC4-2F40-4211-9822-B36F09B6F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23" y="1937773"/>
            <a:ext cx="3765754" cy="4461305"/>
          </a:xfrm>
        </p:spPr>
      </p:pic>
    </p:spTree>
    <p:extLst>
      <p:ext uri="{BB962C8B-B14F-4D97-AF65-F5344CB8AC3E}">
        <p14:creationId xmlns:p14="http://schemas.microsoft.com/office/powerpoint/2010/main" val="70312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освоили настройку прав доступа пользователей к ресурсам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Подсоединение ноутбука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25314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Подсоединение ноутбука к порту 24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-sw-4 и изменение названия.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7070D4-F4B1-4DD1-94F0-784ACA014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83" y="2276783"/>
            <a:ext cx="7701834" cy="3867416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Присвоение адресов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91728" y="6158562"/>
            <a:ext cx="118085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оконечному устройству статического адреса 10.128.6.200, </a:t>
            </a:r>
            <a:r>
              <a:rPr lang="ru-RU" dirty="0" err="1"/>
              <a:t>gateway</a:t>
            </a:r>
            <a:r>
              <a:rPr lang="ru-RU" dirty="0"/>
              <a:t>-адреса 10.128.6.1 и адреса DNS-сервера 10.128.0.5.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8E0FBC-0D1C-4963-8FEA-DD58E92C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85" y="1978847"/>
            <a:ext cx="4247228" cy="4179715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Проверка (</a:t>
            </a:r>
            <a:r>
              <a:rPr lang="ru-RU" dirty="0" err="1"/>
              <a:t>пингуем</a:t>
            </a:r>
            <a:r>
              <a:rPr lang="ru-RU" dirty="0"/>
              <a:t> с </a:t>
            </a:r>
            <a:r>
              <a:rPr lang="en-US" dirty="0"/>
              <a:t>admin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 10.128.0.2 и 10.128.0.5).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6E29D3-DD81-4615-9328-DBE21B43A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38" y="1983349"/>
            <a:ext cx="4477323" cy="4387392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к </a:t>
            </a:r>
            <a:r>
              <a:rPr lang="en-US" dirty="0"/>
              <a:t>web</a:t>
            </a:r>
            <a:r>
              <a:rPr lang="ru-RU" dirty="0"/>
              <a:t>-серверу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1" y="5559333"/>
            <a:ext cx="11965858" cy="1331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доступа к </a:t>
            </a:r>
            <a:r>
              <a:rPr lang="ru-RU" dirty="0" err="1"/>
              <a:t>web</a:t>
            </a:r>
            <a:r>
              <a:rPr lang="ru-RU" dirty="0"/>
              <a:t>-серверу по порту </a:t>
            </a:r>
            <a:r>
              <a:rPr lang="ru-RU" dirty="0" err="1"/>
              <a:t>tcp</a:t>
            </a:r>
            <a:r>
              <a:rPr lang="ru-RU" dirty="0"/>
              <a:t> 80 (создан список контроля доступа с названием </a:t>
            </a:r>
            <a:r>
              <a:rPr lang="ru-RU" dirty="0" err="1"/>
              <a:t>servers-out</a:t>
            </a:r>
            <a:r>
              <a:rPr lang="ru-RU" dirty="0"/>
              <a:t>; указано, что ограничения предназначены для работы с </a:t>
            </a:r>
            <a:r>
              <a:rPr lang="ru-RU" dirty="0" err="1"/>
              <a:t>web</a:t>
            </a:r>
            <a:r>
              <a:rPr lang="ru-RU" dirty="0"/>
              <a:t>-сервером; дано разрешение доступа по протоколу TCP всем пользователям сети на доступ к </a:t>
            </a:r>
            <a:r>
              <a:rPr lang="ru-RU" dirty="0" err="1"/>
              <a:t>web</a:t>
            </a:r>
            <a:r>
              <a:rPr lang="ru-RU" dirty="0"/>
              <a:t>-серверу, имеющему адрес 10.128.0.2, через порт 80).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5A22C3-0342-4021-8F13-FC576106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93" y="1939778"/>
            <a:ext cx="3815214" cy="3732871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списка управления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5859463"/>
            <a:ext cx="11857703" cy="10708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Добавление списка управления доступом к интерфейсу (к интерфейсу f0/0.3 подключается список прав доступа </a:t>
            </a:r>
            <a:r>
              <a:rPr lang="ru-RU" dirty="0" err="1"/>
              <a:t>serversout</a:t>
            </a:r>
            <a:r>
              <a:rPr lang="ru-RU" dirty="0"/>
              <a:t> и применяется к исходящему трафику).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ECCE53-C7EC-4AAD-A275-156F3F4A4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57" y="1971186"/>
            <a:ext cx="4212886" cy="4134084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2903" y="6209218"/>
            <a:ext cx="1194619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демонстрации недоступности </a:t>
            </a:r>
            <a:r>
              <a:rPr lang="en-US" dirty="0"/>
              <a:t>web</a:t>
            </a:r>
            <a:r>
              <a:rPr lang="ru-RU" dirty="0"/>
              <a:t>-сервера при использовании команды </a:t>
            </a:r>
            <a:r>
              <a:rPr lang="en-US" dirty="0"/>
              <a:t>ping</a:t>
            </a:r>
            <a:r>
              <a:rPr lang="ru-RU" dirty="0"/>
              <a:t> по </a:t>
            </a:r>
            <a:r>
              <a:rPr lang="en-US" dirty="0" err="1"/>
              <a:t>ip</a:t>
            </a:r>
            <a:r>
              <a:rPr lang="ru-RU" dirty="0"/>
              <a:t>-адресу </a:t>
            </a:r>
            <a:r>
              <a:rPr lang="en-US" dirty="0"/>
              <a:t>web</a:t>
            </a:r>
            <a:r>
              <a:rPr lang="ru-RU" dirty="0"/>
              <a:t>-сервера.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366BA7-F389-435F-A8CC-5C496B53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03" y="1986116"/>
            <a:ext cx="4309793" cy="4223102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24751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 доступа к </a:t>
            </a:r>
            <a:r>
              <a:rPr lang="ru-RU" dirty="0" err="1"/>
              <a:t>web</a:t>
            </a:r>
            <a:r>
              <a:rPr lang="ru-RU" dirty="0"/>
              <a:t>-серверу через протокол HTTP (ввод в строке браузера хоста </a:t>
            </a:r>
            <a:r>
              <a:rPr lang="ru-RU" dirty="0" err="1"/>
              <a:t>ip</a:t>
            </a:r>
            <a:r>
              <a:rPr lang="ru-RU" dirty="0"/>
              <a:t>-адреса </a:t>
            </a:r>
            <a:r>
              <a:rPr lang="ru-RU" dirty="0" err="1"/>
              <a:t>web</a:t>
            </a:r>
            <a:r>
              <a:rPr lang="ru-RU" dirty="0"/>
              <a:t>-сервера).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F23201-3F53-49D5-AA93-A49CAFB9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59" y="1962710"/>
            <a:ext cx="4343281" cy="4262041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895</TotalTime>
  <Words>709</Words>
  <Application>Microsoft Office PowerPoint</Application>
  <PresentationFormat>Широкоэкранный</PresentationFormat>
  <Paragraphs>53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Цитаты</vt:lpstr>
      <vt:lpstr>Лабораторная работа №10  Настройка списков управления доступом (ACL). </vt:lpstr>
      <vt:lpstr>Новый проект</vt:lpstr>
      <vt:lpstr>Подсоединение ноутбука</vt:lpstr>
      <vt:lpstr>Присвоение адресов</vt:lpstr>
      <vt:lpstr>Проверка</vt:lpstr>
      <vt:lpstr>Настройка доступа к web-серверу</vt:lpstr>
      <vt:lpstr>Добавление списка управления</vt:lpstr>
      <vt:lpstr>Проверка</vt:lpstr>
      <vt:lpstr>Проверка</vt:lpstr>
      <vt:lpstr>Настройка дополнительного доступа</vt:lpstr>
      <vt:lpstr>Проверка</vt:lpstr>
      <vt:lpstr>Проверка</vt:lpstr>
      <vt:lpstr>Настройка доступа к файловому серверу</vt:lpstr>
      <vt:lpstr>Настройка доступа к почтовому серверу</vt:lpstr>
      <vt:lpstr>Настройка доступа к DNS-серверу</vt:lpstr>
      <vt:lpstr>Проверка</vt:lpstr>
      <vt:lpstr>Разрешение icmp-запросов</vt:lpstr>
      <vt:lpstr>Просмотр номеров строк</vt:lpstr>
      <vt:lpstr>Настройка доступа для сети Other</vt:lpstr>
      <vt:lpstr>Настройка доступа администратора </vt:lpstr>
      <vt:lpstr>Проверка корректности правил</vt:lpstr>
      <vt:lpstr>Проверка корректности правил</vt:lpstr>
      <vt:lpstr>Разрешение администратору (Павловская)</vt:lpstr>
      <vt:lpstr>Проверка разрешений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274</cp:revision>
  <dcterms:created xsi:type="dcterms:W3CDTF">2022-11-11T17:59:21Z</dcterms:created>
  <dcterms:modified xsi:type="dcterms:W3CDTF">2024-04-19T12:58:00Z</dcterms:modified>
</cp:coreProperties>
</file>