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7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Учёт физических параметров сети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3514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Размещение двух территорий на расстоянии более 100м друг от друга.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B8CFE7-94EA-45AB-87F3-CC721EB4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12" y="2209736"/>
            <a:ext cx="6341369" cy="4031600"/>
          </a:xfrm>
        </p:spPr>
      </p:pic>
    </p:spTree>
    <p:extLst>
      <p:ext uri="{BB962C8B-B14F-4D97-AF65-F5344CB8AC3E}">
        <p14:creationId xmlns:p14="http://schemas.microsoft.com/office/powerpoint/2010/main" val="304497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4133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Пинг с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(проверка неработоспособности соединения).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5AC370-2FF9-4E9B-A2E5-3F9057D73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56" y="2012289"/>
            <a:ext cx="4234088" cy="4142705"/>
          </a:xfrm>
        </p:spPr>
      </p:pic>
    </p:spTree>
    <p:extLst>
      <p:ext uri="{BB962C8B-B14F-4D97-AF65-F5344CB8AC3E}">
        <p14:creationId xmlns:p14="http://schemas.microsoft.com/office/powerpoint/2010/main" val="285900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5" y="6035302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Удаление соединения между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-sw-1, добавление в логическую рабочую область двух повторителей и присвоение им названий (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и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723100-58FD-49E9-9BD3-C811E8FB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24" y="2193004"/>
            <a:ext cx="7075545" cy="3636963"/>
          </a:xfrm>
        </p:spPr>
      </p:pic>
    </p:spTree>
    <p:extLst>
      <p:ext uri="{BB962C8B-B14F-4D97-AF65-F5344CB8AC3E}">
        <p14:creationId xmlns:p14="http://schemas.microsoft.com/office/powerpoint/2010/main" val="15059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11767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Замена имеющихся модулей на PT-REPEATERNM-1FFE и PT-REPEATER-NM-1CFE для подключения оптоволокна и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990742-BE67-4203-A69D-76AD9261F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83" y="2008351"/>
            <a:ext cx="4143628" cy="4060160"/>
          </a:xfrm>
        </p:spPr>
      </p:pic>
    </p:spTree>
    <p:extLst>
      <p:ext uri="{BB962C8B-B14F-4D97-AF65-F5344CB8AC3E}">
        <p14:creationId xmlns:p14="http://schemas.microsoft.com/office/powerpoint/2010/main" val="10400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11840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Перемещение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на территорию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CDC37A-89F5-43B3-8EF1-AE66623B7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16" y="2340123"/>
            <a:ext cx="7023762" cy="3885191"/>
          </a:xfrm>
        </p:spPr>
      </p:pic>
    </p:spTree>
    <p:extLst>
      <p:ext uri="{BB962C8B-B14F-4D97-AF65-F5344CB8AC3E}">
        <p14:creationId xmlns:p14="http://schemas.microsoft.com/office/powerpoint/2010/main" val="51629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4" y="6064355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Подключение: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к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по витой паре,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и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— по оптоволокну,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к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-mc-1 — по витой паре.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23E17C-EE34-4545-83A7-74DEB03E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74" y="2271661"/>
            <a:ext cx="7218446" cy="3636963"/>
          </a:xfrm>
        </p:spPr>
      </p:pic>
    </p:spTree>
    <p:extLst>
      <p:ext uri="{BB962C8B-B14F-4D97-AF65-F5344CB8AC3E}">
        <p14:creationId xmlns:p14="http://schemas.microsoft.com/office/powerpoint/2010/main" val="66916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4133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Проверка работоспособности соединения между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и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D3A831-387A-4A13-A978-F372012B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61" y="2012474"/>
            <a:ext cx="4168877" cy="4085020"/>
          </a:xfrm>
        </p:spPr>
      </p:pic>
    </p:spTree>
    <p:extLst>
      <p:ext uri="{BB962C8B-B14F-4D97-AF65-F5344CB8AC3E}">
        <p14:creationId xmlns:p14="http://schemas.microsoft.com/office/powerpoint/2010/main" val="389072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получили навыки работы с физической рабочей областью </a:t>
            </a:r>
            <a:r>
              <a:rPr lang="en-US" dirty="0"/>
              <a:t>Packet Tracer</a:t>
            </a:r>
            <a:r>
              <a:rPr lang="ru-RU" dirty="0"/>
              <a:t>, а также научились учитывать физические параметры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548849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lab_PT-07.pkt.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7A0590-C5EB-4100-9E0B-0139EDF1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62" y="3605981"/>
            <a:ext cx="9782251" cy="96253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-1" y="6205265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Открытие физической рабочей области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 и присвоение названия городу.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2D65C6-9BB8-49EF-8ECC-6C8F1C12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31" y="2281086"/>
            <a:ext cx="7579137" cy="4032718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" y="6187479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зданию названия </a:t>
            </a:r>
            <a:r>
              <a:rPr lang="ru-RU" dirty="0" err="1"/>
              <a:t>Donskaya</a:t>
            </a:r>
            <a:r>
              <a:rPr lang="ru-RU" dirty="0"/>
              <a:t> и добавление здания для территории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E5A1A9D-823E-434B-946F-11B45D52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7" y="2312020"/>
            <a:ext cx="9964779" cy="3913294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545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Перемещение изображения, обозначающее серверное помещение, внутрь здания.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779ADA-9339-4630-8906-3F6104D1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87" y="2275361"/>
            <a:ext cx="6196426" cy="4046526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138897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Перемещение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на территорию </a:t>
            </a:r>
            <a:r>
              <a:rPr lang="ru-RU" dirty="0" err="1"/>
              <a:t>Pavlovskaya</a:t>
            </a:r>
            <a:r>
              <a:rPr lang="ru-RU" dirty="0"/>
              <a:t>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37066F-EB62-409C-B814-6328EDEF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1" y="2377365"/>
            <a:ext cx="9287297" cy="3781196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601537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Перемещение двух оконечных устройств (dk-pavlovskaya-1 и other-pavlovskaya-1)  на территорию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9EACF6-80EF-4BC6-9A8E-7B7B8DB02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29" y="2289507"/>
            <a:ext cx="7102741" cy="3850884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51168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Пинг с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(проверка работоспособности соединения).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244492-9688-4DDF-807D-CA7F8A78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10" y="2049894"/>
            <a:ext cx="4267380" cy="4175544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4" y="603328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Активация разрешения на учёт физических характеристик среды передачи.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разрешения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A6C901-A922-4089-AC13-91FD0A6B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41" y="2283112"/>
            <a:ext cx="8600718" cy="3797835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794</TotalTime>
  <Words>362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№7  Учёт физических параметров сети </vt:lpstr>
      <vt:lpstr>Новый проект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Ping</vt:lpstr>
      <vt:lpstr>Активация разрешения</vt:lpstr>
      <vt:lpstr>Физическая рабочая область</vt:lpstr>
      <vt:lpstr>Ping</vt:lpstr>
      <vt:lpstr>Логическая рабочая область</vt:lpstr>
      <vt:lpstr>Логическая рабочая область</vt:lpstr>
      <vt:lpstr>Физическая рабочая область</vt:lpstr>
      <vt:lpstr>Логическая рабочая область</vt:lpstr>
      <vt:lpstr>Логическая рабочая область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195</cp:revision>
  <dcterms:created xsi:type="dcterms:W3CDTF">2022-11-11T17:59:21Z</dcterms:created>
  <dcterms:modified xsi:type="dcterms:W3CDTF">2024-03-26T08:02:33Z</dcterms:modified>
</cp:coreProperties>
</file>