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№13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Статическая маршрутизация в Интернете. Планирование.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интерфейса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6" y="6120627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Добавление на маршрутизаторе msk-q42-</a:t>
            </a:r>
            <a:r>
              <a:rPr lang="en-US" dirty="0" err="1"/>
              <a:t>ismak</a:t>
            </a:r>
            <a:r>
              <a:rPr lang="ru-RU" dirty="0"/>
              <a:t>-gw-1 дополнительного интерфейса NM-2FE2W.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77D9987-6B21-4C35-85D9-95A91FE15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2186406"/>
            <a:ext cx="6709897" cy="3934221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Добавление в физической рабочей области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 в </a:t>
            </a:r>
            <a:r>
              <a:rPr lang="ru-RU" dirty="0" err="1"/>
              <a:t>г.Москва</a:t>
            </a:r>
            <a:r>
              <a:rPr lang="ru-RU" dirty="0"/>
              <a:t> здания 42-го квартала, присвоение названия.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0CDD12E-D988-4EF3-A207-680906437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47" y="2065715"/>
            <a:ext cx="6532905" cy="4067179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72205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Добавление в физической рабочей области города Сочи и в нём здания филиала, присвоение названия.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9BC6D7A-A6D3-4FD7-BAC5-9BE1BB4F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85" y="2288047"/>
            <a:ext cx="6530829" cy="3434010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Перенос из сети «Донская» оборудование сети 42-го квартала и сети филиала в соответствующие здания.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02302B3-B0EC-4E62-B933-CF1EB869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3" y="2091307"/>
            <a:ext cx="6427034" cy="4041587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Размещение объектов в основном здании 42-го квартала в Москве.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1C533FA-5224-4FC4-8A45-C590BC0A6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22" y="1976768"/>
            <a:ext cx="5432956" cy="4317372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42726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Размещение объектов в здании филиала в г. Сочи.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EFEFD0-80EC-413D-861F-8C35C8D8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97" y="2054923"/>
            <a:ext cx="4208206" cy="4270275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Первоначальная настройка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2361CE-84EB-4FED-B28B-628438D6E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11" b="8906"/>
          <a:stretch/>
        </p:blipFill>
        <p:spPr>
          <a:xfrm>
            <a:off x="4498258" y="1975327"/>
            <a:ext cx="3195484" cy="4391928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Первоначальная настройка коммутатора msk-q42-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078B4E-E7F1-43C3-A600-4D8295AC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>
          <a:xfrm>
            <a:off x="3867300" y="1976695"/>
            <a:ext cx="4492153" cy="4404440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17. </a:t>
            </a:r>
            <a:r>
              <a:rPr lang="ru-RU" dirty="0"/>
              <a:t>Первоначальная настройка маршрутизирующего коммутатора </a:t>
            </a:r>
            <a:r>
              <a:rPr lang="ru-RU" dirty="0" err="1"/>
              <a:t>msk-hostel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114F740-547F-411C-BC7F-DE92E3C8E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5"/>
          <a:stretch/>
        </p:blipFill>
        <p:spPr>
          <a:xfrm>
            <a:off x="3877193" y="1986526"/>
            <a:ext cx="4437613" cy="4377026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Первоначальная настройка коммутатора msk-hostel-sw-1.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7F7274-AF41-44CF-9674-7025E1F6B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3832313" y="1997854"/>
            <a:ext cx="4527374" cy="4452108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Внесение изменений в схему </a:t>
            </a:r>
            <a:r>
              <a:rPr lang="en-US" dirty="0"/>
              <a:t>L1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62559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Внесение изменений в схему L1 сети (добавление информации о сети основной территории (42-й квартал в Москве) и сети филиала в г. Сочи).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08C795-63B6-4728-A295-5C0599527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14" y="1957029"/>
            <a:ext cx="3721370" cy="4184371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80041BA-6552-4615-A3AA-8D33E73F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0"/>
          <a:stretch/>
        </p:blipFill>
        <p:spPr>
          <a:xfrm>
            <a:off x="3808552" y="1960034"/>
            <a:ext cx="4574896" cy="4509592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FAA558-2E30-4F08-918C-2A0EA757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3872316" y="1956108"/>
            <a:ext cx="4447367" cy="4373431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провели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</a:t>
            </a:r>
            <a:r>
              <a:rPr lang="ru-RU" dirty="0" err="1"/>
              <a:t>г.Сочи</a:t>
            </a:r>
            <a:r>
              <a:rPr lang="ru-RU" dirty="0"/>
              <a:t>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Таблица VLAN сети основной территории и сети филиала в г. Сочи.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84F36A4-D73B-4FFE-8446-0408C6266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25" y="2240838"/>
            <a:ext cx="7835550" cy="4004140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Таблица IP для связующих разные территории линков.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26E9882-DB4B-49B9-8F0D-F2ACF9C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(разные территории)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F1DFA8-0F31-4659-B087-ABFDE348A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16" y="2627887"/>
            <a:ext cx="8116565" cy="3008237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(42-й квартал </a:t>
            </a:r>
            <a:r>
              <a:rPr lang="ru-RU" dirty="0" err="1"/>
              <a:t>г.Москва</a:t>
            </a:r>
            <a:r>
              <a:rPr lang="ru-RU" dirty="0"/>
              <a:t>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579832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Таблица IP для сети основной территории (42-й квартал г. Москва).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8E7E3B2-E202-4F1E-9CEB-77199F95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96" y="2461499"/>
            <a:ext cx="8608607" cy="3336822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0" y="5482603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Таблица IP для филиала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334FFF-D08D-4629-90DC-0433CD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</a:t>
            </a:r>
            <a:r>
              <a:rPr lang="ru-RU" dirty="0" err="1"/>
              <a:t>г.Сочи</a:t>
            </a:r>
            <a:r>
              <a:rPr lang="ru-RU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BAA7EE-529C-47BE-B80D-52CB4CEF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0" y="3049103"/>
            <a:ext cx="10125097" cy="2433500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4599475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Открытие проекта lab_PT-13.pkt.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D309674-9914-46B9-8C72-43611934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19" y="3690315"/>
            <a:ext cx="9736161" cy="966342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00782" y="5727694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Размещение необходимого оборудования (4 </a:t>
            </a:r>
            <a:r>
              <a:rPr lang="ru-RU" dirty="0" err="1"/>
              <a:t>медиаконвертера</a:t>
            </a:r>
            <a:r>
              <a:rPr lang="ru-RU" dirty="0"/>
              <a:t> (</a:t>
            </a:r>
            <a:r>
              <a:rPr lang="ru-RU" dirty="0" err="1"/>
              <a:t>Repeater</a:t>
            </a:r>
            <a:r>
              <a:rPr lang="ru-RU" dirty="0"/>
              <a:t>-PT), 2 маршрутизатора типа </a:t>
            </a:r>
            <a:r>
              <a:rPr lang="ru-RU" dirty="0" err="1"/>
              <a:t>Cisco</a:t>
            </a:r>
            <a:r>
              <a:rPr lang="ru-RU" dirty="0"/>
              <a:t> 2811, 1 маршрутизирующий коммутатор типа </a:t>
            </a:r>
            <a:r>
              <a:rPr lang="ru-RU" dirty="0" err="1"/>
              <a:t>Cisco</a:t>
            </a:r>
            <a:r>
              <a:rPr lang="ru-RU" dirty="0"/>
              <a:t> 3560-24PS, 2 коммутатора типа </a:t>
            </a:r>
            <a:r>
              <a:rPr lang="ru-RU" dirty="0" err="1"/>
              <a:t>Cisco</a:t>
            </a:r>
            <a:r>
              <a:rPr lang="ru-RU" dirty="0"/>
              <a:t> 2950-24, коммутатор </a:t>
            </a:r>
            <a:r>
              <a:rPr lang="ru-RU" dirty="0" err="1"/>
              <a:t>Cisco</a:t>
            </a:r>
            <a:r>
              <a:rPr lang="ru-RU" dirty="0"/>
              <a:t> 2950-24T, 3 оконечных устройства типа PC-PT). Присвоение названий и соединение объектов.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9A3ADF7-1BE2-4B76-B004-4DD4733D1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68" y="2016022"/>
            <a:ext cx="5611459" cy="3636963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159825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Замена на </a:t>
            </a:r>
            <a:r>
              <a:rPr lang="ru-RU" dirty="0" err="1"/>
              <a:t>медиаконвертерах</a:t>
            </a:r>
            <a:r>
              <a:rPr lang="ru-RU" dirty="0"/>
              <a:t> имеющихся модулей на PT-REPEATERNM-1FFE и PT-REPEATER-NM-1CFE (для подключения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и оптоволокна соответственно).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D4AB761-6C6D-4157-A5F3-684C3128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6" y="1996533"/>
            <a:ext cx="4463845" cy="4143628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1229</TotalTime>
  <Words>483</Words>
  <Application>Microsoft Office PowerPoint</Application>
  <PresentationFormat>Широкоэкранный</PresentationFormat>
  <Paragraphs>47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Цитаты</vt:lpstr>
      <vt:lpstr>Лабораторная работа №13  Статическая маршрутизация в Интернете. Планирование. </vt:lpstr>
      <vt:lpstr>Внесение изменений в схему L1</vt:lpstr>
      <vt:lpstr>Таблица VLAN (г.Сочи)</vt:lpstr>
      <vt:lpstr>Таблица IP (разные территории)</vt:lpstr>
      <vt:lpstr>Таблица IP (42-й квартал г.Москва)</vt:lpstr>
      <vt:lpstr>Таблица IP (г.Сочи)</vt:lpstr>
      <vt:lpstr>Новый проект</vt:lpstr>
      <vt:lpstr>Размещение оборудования</vt:lpstr>
      <vt:lpstr>Замена модулей</vt:lpstr>
      <vt:lpstr>Добавление интерфейса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324</cp:revision>
  <dcterms:created xsi:type="dcterms:W3CDTF">2022-11-11T17:59:21Z</dcterms:created>
  <dcterms:modified xsi:type="dcterms:W3CDTF">2024-05-18T09:04:36Z</dcterms:modified>
</cp:coreProperties>
</file>