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№4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Первоначальное конфигурирование сети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4651592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Создание нового проекта.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042B18-5AB4-4C0D-8216-4EF10432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3359849"/>
            <a:ext cx="8459381" cy="1362265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50699" y="6116775"/>
            <a:ext cx="1129060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Размещение коммутаторов и оконченных устройств согласно схеме сети </a:t>
            </a:r>
            <a:r>
              <a:rPr lang="en-US" dirty="0"/>
              <a:t>L</a:t>
            </a:r>
            <a:r>
              <a:rPr lang="ru-RU" dirty="0"/>
              <a:t>1.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1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93827D2-F8E5-4E08-947A-7D1DC9B24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47" y="2276911"/>
            <a:ext cx="7780305" cy="3928354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225594" y="6225314"/>
            <a:ext cx="117205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Настройка коммутатора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-1, используя типовую конфигурацию.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8C83A3B-4B86-495E-9798-0CE9310D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92363E-8437-4FC3-862A-978B78A19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46" y="1930820"/>
            <a:ext cx="3104894" cy="4390760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92391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коммутатора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-2, используя типовую конфигурацию.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713984-F7DA-4B43-A7FD-4661D80BF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26" y="1928677"/>
            <a:ext cx="3215147" cy="452072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1869EEC-37E4-4C21-9558-183513E3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коммутаторов</a:t>
            </a:r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0" y="6274221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коммутатора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-3, используя типовую конфигурацию.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7D21F8-D5F4-41BD-BDFB-C3B0159DA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12" y="1969028"/>
            <a:ext cx="3131576" cy="443301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FC2B4E6-492C-4330-83F1-65445F7D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коммутаторов</a:t>
            </a:r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1" y="6069806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Настройка коммутатора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-4, используя типовую конфигурацию.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3690E0-01A7-4B14-846D-25D6889C4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10" y="1976283"/>
            <a:ext cx="2996579" cy="442125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14F0B4F-9BF9-4545-98E0-24A3E99B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коммутаторов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1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</a:t>
            </a:r>
            <a:r>
              <a:rPr lang="ru-RU" dirty="0"/>
              <a:t> Настройка коммутатора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pavlovskaya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-1, используя типовую конфигурацию.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3E99CDA-AB4E-4B16-97D5-5C26FA44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96" y="1950924"/>
            <a:ext cx="3153807" cy="445914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коммутаторов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научились проводить подготовительную работу по первоначальной настройке коммутаторов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338</TotalTime>
  <Words>169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Лабораторная работа №4  Первоначальное конфигурирование сети  </vt:lpstr>
      <vt:lpstr>Новый проект</vt:lpstr>
      <vt:lpstr>Схема L1</vt:lpstr>
      <vt:lpstr>Настройка коммутаторов</vt:lpstr>
      <vt:lpstr>Настройка коммутаторов</vt:lpstr>
      <vt:lpstr>Настройка коммутаторов</vt:lpstr>
      <vt:lpstr>Настройка коммутаторов</vt:lpstr>
      <vt:lpstr>Настройка коммутаторов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153</cp:revision>
  <dcterms:created xsi:type="dcterms:W3CDTF">2022-11-11T17:59:21Z</dcterms:created>
  <dcterms:modified xsi:type="dcterms:W3CDTF">2024-02-26T15:22:27Z</dcterms:modified>
</cp:coreProperties>
</file>