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5" r:id="rId1"/>
  </p:sldMasterIdLst>
  <p:sldIdLst>
    <p:sldId id="256" r:id="rId2"/>
    <p:sldId id="296" r:id="rId3"/>
    <p:sldId id="257" r:id="rId4"/>
    <p:sldId id="260" r:id="rId5"/>
    <p:sldId id="258" r:id="rId6"/>
    <p:sldId id="259" r:id="rId7"/>
    <p:sldId id="261" r:id="rId8"/>
    <p:sldId id="262" r:id="rId9"/>
    <p:sldId id="263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78" r:id="rId27"/>
    <p:sldId id="27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94660"/>
  </p:normalViewPr>
  <p:slideViewPr>
    <p:cSldViewPr snapToGrid="0">
      <p:cViewPr varScale="1">
        <p:scale>
          <a:sx n="78" d="100"/>
          <a:sy n="78" d="100"/>
        </p:scale>
        <p:origin x="9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13.04.2024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84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13.04.2024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27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13.04.2024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309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13.04.2024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751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13.04.2024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983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13.04.2024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03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13.04.2024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64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13.04.2024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57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13.04.2024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08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13.04.2024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38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13.04.2024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33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13.04.2024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30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13.04.2024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43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CC878A7-58A7-444C-A4BB-A4A99FC67A32}" type="datetimeFigureOut">
              <a:rPr lang="ru-RU" smtClean="0"/>
              <a:t>13.04.2024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554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CC878A7-58A7-444C-A4BB-A4A99FC67A32}" type="datetimeFigureOut">
              <a:rPr lang="ru-RU" smtClean="0"/>
              <a:t>13.04.2024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679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56" r:id="rId1"/>
    <p:sldLayoutId id="2147484157" r:id="rId2"/>
    <p:sldLayoutId id="2147484158" r:id="rId3"/>
    <p:sldLayoutId id="2147484159" r:id="rId4"/>
    <p:sldLayoutId id="2147484160" r:id="rId5"/>
    <p:sldLayoutId id="2147484161" r:id="rId6"/>
    <p:sldLayoutId id="2147484162" r:id="rId7"/>
    <p:sldLayoutId id="2147484163" r:id="rId8"/>
    <p:sldLayoutId id="2147484164" r:id="rId9"/>
    <p:sldLayoutId id="2147484165" r:id="rId10"/>
    <p:sldLayoutId id="2147484166" r:id="rId11"/>
    <p:sldLayoutId id="2147484167" r:id="rId12"/>
    <p:sldLayoutId id="2147484168" r:id="rId13"/>
    <p:sldLayoutId id="214748416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5400" dirty="0"/>
              <a:t>Лабораторная работа №</a:t>
            </a:r>
            <a:r>
              <a:rPr lang="ru-RU" dirty="0"/>
              <a:t>9</a:t>
            </a:r>
            <a:br>
              <a:rPr lang="ru-RU" sz="5400" dirty="0"/>
            </a:br>
            <a:br>
              <a:rPr lang="ru-RU" sz="5400" dirty="0"/>
            </a:br>
            <a:r>
              <a:rPr lang="ru-RU" sz="2700" dirty="0"/>
              <a:t>Использование протокола STP. Агрегирование каналов.</a:t>
            </a:r>
            <a:br>
              <a:rPr lang="ru-RU" sz="5400" dirty="0"/>
            </a:br>
            <a:endParaRPr lang="ru-RU" sz="5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A37A2E-3D2F-4507-BA4F-737E764D9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527" y="5261993"/>
            <a:ext cx="10572000" cy="1421612"/>
          </a:xfrm>
        </p:spPr>
        <p:txBody>
          <a:bodyPr>
            <a:normAutofit/>
          </a:bodyPr>
          <a:lstStyle/>
          <a:p>
            <a:r>
              <a:rPr lang="ru-RU" dirty="0"/>
              <a:t>Махорин Иван Сергеевич</a:t>
            </a:r>
          </a:p>
          <a:p>
            <a:r>
              <a:rPr lang="ru-RU" dirty="0"/>
              <a:t>1032211221</a:t>
            </a:r>
          </a:p>
          <a:p>
            <a:r>
              <a:rPr lang="ru-RU" dirty="0"/>
              <a:t>НПИбд-02-21</a:t>
            </a:r>
          </a:p>
        </p:txBody>
      </p:sp>
    </p:spTree>
    <p:extLst>
      <p:ext uri="{BB962C8B-B14F-4D97-AF65-F5344CB8AC3E}">
        <p14:creationId xmlns:p14="http://schemas.microsoft.com/office/powerpoint/2010/main" val="795884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337DFC8-BA2C-434A-A18F-11A04C4EF077}"/>
              </a:ext>
            </a:extLst>
          </p:cNvPr>
          <p:cNvSpPr txBox="1">
            <a:spLocks/>
          </p:cNvSpPr>
          <p:nvPr/>
        </p:nvSpPr>
        <p:spPr>
          <a:xfrm>
            <a:off x="0" y="6231444"/>
            <a:ext cx="12192001" cy="57237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1.8. </a:t>
            </a:r>
            <a:r>
              <a:rPr lang="ru-RU" dirty="0"/>
              <a:t>Отслеживание пакетов </a:t>
            </a:r>
            <a:r>
              <a:rPr lang="en-US" dirty="0"/>
              <a:t>ICMP </a:t>
            </a:r>
            <a:r>
              <a:rPr lang="ru-RU" dirty="0"/>
              <a:t>в режиме симуляции (</a:t>
            </a:r>
            <a:r>
              <a:rPr lang="en-US" dirty="0"/>
              <a:t>web</a:t>
            </a:r>
            <a:r>
              <a:rPr lang="ru-RU" dirty="0"/>
              <a:t>) (движение пакетов происходит через коммутатор </a:t>
            </a:r>
            <a:r>
              <a:rPr lang="ru-RU" dirty="0" err="1"/>
              <a:t>msk-donskaya</a:t>
            </a:r>
            <a:r>
              <a:rPr lang="ru-RU" dirty="0"/>
              <a:t>-</a:t>
            </a:r>
            <a:r>
              <a:rPr lang="en-US" dirty="0" err="1"/>
              <a:t>ismakhorin</a:t>
            </a:r>
            <a:r>
              <a:rPr lang="ru-RU" dirty="0"/>
              <a:t>-sw-2).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DDCE1080-6E33-4DB4-9797-597EC4E62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632686"/>
            <a:ext cx="10571998" cy="725106"/>
          </a:xfrm>
        </p:spPr>
        <p:txBody>
          <a:bodyPr/>
          <a:lstStyle/>
          <a:p>
            <a:r>
              <a:rPr lang="ru-RU" dirty="0"/>
              <a:t>Отслеживание пакетов </a:t>
            </a:r>
            <a:r>
              <a:rPr lang="en-US" dirty="0"/>
              <a:t>ICMP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8770455-42EF-4CD2-B677-DCBEEB1C88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115" y="2242553"/>
            <a:ext cx="8289770" cy="3982761"/>
          </a:xfrm>
        </p:spPr>
      </p:pic>
    </p:spTree>
    <p:extLst>
      <p:ext uri="{BB962C8B-B14F-4D97-AF65-F5344CB8AC3E}">
        <p14:creationId xmlns:p14="http://schemas.microsoft.com/office/powerpoint/2010/main" val="1238448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337DFC8-BA2C-434A-A18F-11A04C4EF077}"/>
              </a:ext>
            </a:extLst>
          </p:cNvPr>
          <p:cNvSpPr txBox="1">
            <a:spLocks/>
          </p:cNvSpPr>
          <p:nvPr/>
        </p:nvSpPr>
        <p:spPr>
          <a:xfrm>
            <a:off x="0" y="6225314"/>
            <a:ext cx="12192001" cy="57237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</a:t>
            </a:r>
            <a:r>
              <a:rPr lang="en-US" b="1" dirty="0"/>
              <a:t>9</a:t>
            </a:r>
            <a:r>
              <a:rPr lang="ru-RU" b="1" dirty="0"/>
              <a:t>. </a:t>
            </a:r>
            <a:r>
              <a:rPr lang="ru-RU" dirty="0"/>
              <a:t>Отслеживание пакетов </a:t>
            </a:r>
            <a:r>
              <a:rPr lang="en-US" dirty="0"/>
              <a:t>ICMP </a:t>
            </a:r>
            <a:r>
              <a:rPr lang="ru-RU" dirty="0"/>
              <a:t>в режиме симуляции (</a:t>
            </a:r>
            <a:r>
              <a:rPr lang="en-US" dirty="0"/>
              <a:t>mail</a:t>
            </a:r>
            <a:r>
              <a:rPr lang="ru-RU" dirty="0"/>
              <a:t>) (движение пакетов происходит через коммутатор </a:t>
            </a:r>
            <a:r>
              <a:rPr lang="ru-RU" dirty="0" err="1"/>
              <a:t>msk-donskaya</a:t>
            </a:r>
            <a:r>
              <a:rPr lang="ru-RU" dirty="0"/>
              <a:t>-</a:t>
            </a:r>
            <a:r>
              <a:rPr lang="en-US" dirty="0" err="1"/>
              <a:t>ismakhorin</a:t>
            </a:r>
            <a:r>
              <a:rPr lang="ru-RU" dirty="0"/>
              <a:t>-sw-2).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427A06D-F6DD-4D5A-9C6B-D1A0DADBD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339" y="2250144"/>
            <a:ext cx="8039315" cy="3965338"/>
          </a:xfr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429C2BAC-E5CB-4B93-A97D-27AFFF7EE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632686"/>
            <a:ext cx="10571998" cy="725106"/>
          </a:xfrm>
        </p:spPr>
        <p:txBody>
          <a:bodyPr/>
          <a:lstStyle/>
          <a:p>
            <a:r>
              <a:rPr lang="ru-RU" dirty="0"/>
              <a:t>Отслеживание пакетов </a:t>
            </a:r>
            <a:r>
              <a:rPr lang="en-US" dirty="0"/>
              <a:t>ICMP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4979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337DFC8-BA2C-434A-A18F-11A04C4EF077}"/>
              </a:ext>
            </a:extLst>
          </p:cNvPr>
          <p:cNvSpPr txBox="1">
            <a:spLocks/>
          </p:cNvSpPr>
          <p:nvPr/>
        </p:nvSpPr>
        <p:spPr>
          <a:xfrm>
            <a:off x="0" y="6249895"/>
            <a:ext cx="12192001" cy="57237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</a:t>
            </a:r>
            <a:r>
              <a:rPr lang="en-US" b="1" dirty="0"/>
              <a:t>10</a:t>
            </a:r>
            <a:r>
              <a:rPr lang="ru-RU" b="1" dirty="0"/>
              <a:t>. </a:t>
            </a:r>
            <a:r>
              <a:rPr lang="ru-RU" dirty="0"/>
              <a:t>Просмотр на коммутаторе </a:t>
            </a:r>
            <a:r>
              <a:rPr lang="ru-RU" dirty="0" err="1"/>
              <a:t>msk-donskaya</a:t>
            </a:r>
            <a:r>
              <a:rPr lang="ru-RU" dirty="0"/>
              <a:t>-</a:t>
            </a:r>
            <a:r>
              <a:rPr lang="en-US" dirty="0" err="1"/>
              <a:t>ismakhorin</a:t>
            </a:r>
            <a:r>
              <a:rPr lang="ru-RU" dirty="0"/>
              <a:t>-sw-2 состояния протокола STP для </a:t>
            </a:r>
            <a:r>
              <a:rPr lang="ru-RU" dirty="0" err="1"/>
              <a:t>vlan</a:t>
            </a:r>
            <a:r>
              <a:rPr lang="ru-RU" dirty="0"/>
              <a:t> 3 (указывается, что данное устройство является корневым (</a:t>
            </a:r>
            <a:r>
              <a:rPr lang="ru-RU" dirty="0" err="1"/>
              <a:t>This</a:t>
            </a:r>
            <a:r>
              <a:rPr lang="ru-RU" dirty="0"/>
              <a:t> </a:t>
            </a:r>
            <a:r>
              <a:rPr lang="ru-RU" dirty="0" err="1"/>
              <a:t>bridge</a:t>
            </a:r>
            <a:r>
              <a:rPr lang="ru-RU" dirty="0"/>
              <a:t> </a:t>
            </a:r>
            <a:r>
              <a:rPr lang="ru-RU" dirty="0" err="1"/>
              <a:t>is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root</a:t>
            </a:r>
            <a:r>
              <a:rPr lang="ru-RU" dirty="0"/>
              <a:t>)).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DDCE1080-6E33-4DB4-9797-597EC4E62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632686"/>
            <a:ext cx="10571998" cy="725106"/>
          </a:xfrm>
        </p:spPr>
        <p:txBody>
          <a:bodyPr/>
          <a:lstStyle/>
          <a:p>
            <a:r>
              <a:rPr lang="ru-RU" dirty="0"/>
              <a:t>Просмотр состояния </a:t>
            </a:r>
            <a:r>
              <a:rPr lang="en-US" dirty="0"/>
              <a:t>STP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2DB9DF6-D47A-457A-BABF-73253FC787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895" y="1946787"/>
            <a:ext cx="4372209" cy="4303108"/>
          </a:xfrm>
        </p:spPr>
      </p:pic>
    </p:spTree>
    <p:extLst>
      <p:ext uri="{BB962C8B-B14F-4D97-AF65-F5344CB8AC3E}">
        <p14:creationId xmlns:p14="http://schemas.microsoft.com/office/powerpoint/2010/main" val="2859002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337DFC8-BA2C-434A-A18F-11A04C4EF077}"/>
              </a:ext>
            </a:extLst>
          </p:cNvPr>
          <p:cNvSpPr txBox="1">
            <a:spLocks/>
          </p:cNvSpPr>
          <p:nvPr/>
        </p:nvSpPr>
        <p:spPr>
          <a:xfrm>
            <a:off x="0" y="6285621"/>
            <a:ext cx="12192001" cy="57237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1.11. </a:t>
            </a:r>
            <a:r>
              <a:rPr lang="ru-RU" dirty="0"/>
              <a:t>Настройка в качестве корневого коммутатора STP коммутатора </a:t>
            </a:r>
            <a:r>
              <a:rPr lang="ru-RU" dirty="0" err="1"/>
              <a:t>msk-donskaya</a:t>
            </a:r>
            <a:r>
              <a:rPr lang="ru-RU" dirty="0"/>
              <a:t>-</a:t>
            </a:r>
            <a:r>
              <a:rPr lang="en-US" dirty="0" err="1"/>
              <a:t>ismakhorin</a:t>
            </a:r>
            <a:r>
              <a:rPr lang="ru-RU" dirty="0"/>
              <a:t>-sw-1.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DDCE1080-6E33-4DB4-9797-597EC4E62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 корневого коммутатора </a:t>
            </a:r>
            <a:r>
              <a:rPr lang="en-US" dirty="0"/>
              <a:t>STP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F815633-2B7C-4E25-9EDB-B8D02C6F3A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604" y="1956940"/>
            <a:ext cx="4374785" cy="4292955"/>
          </a:xfrm>
        </p:spPr>
      </p:pic>
    </p:spTree>
    <p:extLst>
      <p:ext uri="{BB962C8B-B14F-4D97-AF65-F5344CB8AC3E}">
        <p14:creationId xmlns:p14="http://schemas.microsoft.com/office/powerpoint/2010/main" val="3039969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337DFC8-BA2C-434A-A18F-11A04C4EF077}"/>
              </a:ext>
            </a:extLst>
          </p:cNvPr>
          <p:cNvSpPr txBox="1">
            <a:spLocks/>
          </p:cNvSpPr>
          <p:nvPr/>
        </p:nvSpPr>
        <p:spPr>
          <a:xfrm>
            <a:off x="0" y="6249895"/>
            <a:ext cx="12192001" cy="57237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1.12. </a:t>
            </a:r>
            <a:r>
              <a:rPr lang="ru-RU" dirty="0"/>
              <a:t>Путь пакетов ICMP от хоста dk-donskaya-1 до </a:t>
            </a:r>
            <a:r>
              <a:rPr lang="en-US" dirty="0"/>
              <a:t>web</a:t>
            </a:r>
            <a:r>
              <a:rPr lang="ru-RU" dirty="0"/>
              <a:t> через коммутаторы </a:t>
            </a:r>
            <a:r>
              <a:rPr lang="ru-RU" dirty="0" err="1"/>
              <a:t>msk-donskaya</a:t>
            </a:r>
            <a:r>
              <a:rPr lang="ru-RU" dirty="0"/>
              <a:t>-</a:t>
            </a:r>
            <a:r>
              <a:rPr lang="en-US" dirty="0" err="1"/>
              <a:t>ismakhorin</a:t>
            </a:r>
            <a:r>
              <a:rPr lang="ru-RU" dirty="0"/>
              <a:t>-sw-1 и </a:t>
            </a:r>
            <a:r>
              <a:rPr lang="ru-RU" dirty="0" err="1"/>
              <a:t>msk-donskaya</a:t>
            </a:r>
            <a:r>
              <a:rPr lang="ru-RU" dirty="0"/>
              <a:t>-</a:t>
            </a:r>
            <a:r>
              <a:rPr lang="en-US" dirty="0" err="1"/>
              <a:t>ismakhorin</a:t>
            </a:r>
            <a:r>
              <a:rPr lang="ru-RU" dirty="0"/>
              <a:t>-sw-2.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DDCE1080-6E33-4DB4-9797-597EC4E62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632686"/>
            <a:ext cx="10571998" cy="725106"/>
          </a:xfrm>
        </p:spPr>
        <p:txBody>
          <a:bodyPr/>
          <a:lstStyle/>
          <a:p>
            <a:r>
              <a:rPr lang="ru-RU" dirty="0"/>
              <a:t>Путь пакетов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AD9E7E5-0FE9-40A3-A505-B7B4A81E59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605" y="2251587"/>
            <a:ext cx="8614783" cy="3963895"/>
          </a:xfrm>
        </p:spPr>
      </p:pic>
    </p:spTree>
    <p:extLst>
      <p:ext uri="{BB962C8B-B14F-4D97-AF65-F5344CB8AC3E}">
        <p14:creationId xmlns:p14="http://schemas.microsoft.com/office/powerpoint/2010/main" val="3093191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337DFC8-BA2C-434A-A18F-11A04C4EF077}"/>
              </a:ext>
            </a:extLst>
          </p:cNvPr>
          <p:cNvSpPr txBox="1">
            <a:spLocks/>
          </p:cNvSpPr>
          <p:nvPr/>
        </p:nvSpPr>
        <p:spPr>
          <a:xfrm>
            <a:off x="0" y="6259727"/>
            <a:ext cx="12192001" cy="57237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1.13. </a:t>
            </a:r>
            <a:r>
              <a:rPr lang="ru-RU" dirty="0"/>
              <a:t>Путь пакетов ICMP от хоста dk-donskaya-1 до </a:t>
            </a:r>
            <a:r>
              <a:rPr lang="ru-RU" dirty="0" err="1"/>
              <a:t>mail</a:t>
            </a:r>
            <a:r>
              <a:rPr lang="ru-RU" dirty="0"/>
              <a:t> через коммутаторы </a:t>
            </a:r>
            <a:r>
              <a:rPr lang="ru-RU" dirty="0" err="1"/>
              <a:t>msk-donskaya</a:t>
            </a:r>
            <a:r>
              <a:rPr lang="ru-RU" dirty="0"/>
              <a:t>-</a:t>
            </a:r>
            <a:r>
              <a:rPr lang="en-US" dirty="0" err="1"/>
              <a:t>ismakhorin</a:t>
            </a:r>
            <a:r>
              <a:rPr lang="ru-RU" dirty="0"/>
              <a:t>-sw-1 и </a:t>
            </a:r>
            <a:r>
              <a:rPr lang="ru-RU" dirty="0" err="1"/>
              <a:t>msk-donskaya</a:t>
            </a:r>
            <a:r>
              <a:rPr lang="ru-RU" dirty="0"/>
              <a:t>-</a:t>
            </a:r>
            <a:r>
              <a:rPr lang="en-US" dirty="0" err="1"/>
              <a:t>ismakhorin</a:t>
            </a:r>
            <a:r>
              <a:rPr lang="ru-RU" dirty="0"/>
              <a:t>-sw-3.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DDCE1080-6E33-4DB4-9797-597EC4E62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632686"/>
            <a:ext cx="10571998" cy="725106"/>
          </a:xfrm>
        </p:spPr>
        <p:txBody>
          <a:bodyPr/>
          <a:lstStyle/>
          <a:p>
            <a:r>
              <a:rPr lang="ru-RU" dirty="0"/>
              <a:t>Путь пакетов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3DC089B-4EFA-4BBE-88CE-0FE5558A01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686" y="2228513"/>
            <a:ext cx="8184621" cy="4021382"/>
          </a:xfrm>
        </p:spPr>
      </p:pic>
    </p:spTree>
    <p:extLst>
      <p:ext uri="{BB962C8B-B14F-4D97-AF65-F5344CB8AC3E}">
        <p14:creationId xmlns:p14="http://schemas.microsoft.com/office/powerpoint/2010/main" val="2031768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337DFC8-BA2C-434A-A18F-11A04C4EF077}"/>
              </a:ext>
            </a:extLst>
          </p:cNvPr>
          <p:cNvSpPr txBox="1">
            <a:spLocks/>
          </p:cNvSpPr>
          <p:nvPr/>
        </p:nvSpPr>
        <p:spPr>
          <a:xfrm>
            <a:off x="0" y="6299055"/>
            <a:ext cx="12192001" cy="57237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1.14. </a:t>
            </a:r>
            <a:r>
              <a:rPr lang="ru-RU" dirty="0"/>
              <a:t>Настройка режима </a:t>
            </a:r>
            <a:r>
              <a:rPr lang="ru-RU" dirty="0" err="1"/>
              <a:t>Portfast</a:t>
            </a:r>
            <a:r>
              <a:rPr lang="ru-RU" dirty="0"/>
              <a:t> на интерфейсах коммутатора </a:t>
            </a:r>
            <a:r>
              <a:rPr lang="ru-RU" dirty="0" err="1"/>
              <a:t>msk-donskaya</a:t>
            </a:r>
            <a:r>
              <a:rPr lang="ru-RU" dirty="0"/>
              <a:t>-</a:t>
            </a:r>
            <a:r>
              <a:rPr lang="en-US" dirty="0" err="1"/>
              <a:t>ismakhorin</a:t>
            </a:r>
            <a:r>
              <a:rPr lang="ru-RU" dirty="0"/>
              <a:t>-sw-2.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DDCE1080-6E33-4DB4-9797-597EC4E62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 режима </a:t>
            </a:r>
            <a:r>
              <a:rPr lang="en-US" dirty="0" err="1"/>
              <a:t>Portfast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3C252A6-DC0B-4523-B61F-987AC903B5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116" y="1943503"/>
            <a:ext cx="3647768" cy="4474175"/>
          </a:xfrm>
        </p:spPr>
      </p:pic>
    </p:spTree>
    <p:extLst>
      <p:ext uri="{BB962C8B-B14F-4D97-AF65-F5344CB8AC3E}">
        <p14:creationId xmlns:p14="http://schemas.microsoft.com/office/powerpoint/2010/main" val="94341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337DFC8-BA2C-434A-A18F-11A04C4EF077}"/>
              </a:ext>
            </a:extLst>
          </p:cNvPr>
          <p:cNvSpPr txBox="1">
            <a:spLocks/>
          </p:cNvSpPr>
          <p:nvPr/>
        </p:nvSpPr>
        <p:spPr>
          <a:xfrm>
            <a:off x="0" y="6249895"/>
            <a:ext cx="12192001" cy="57237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1.15. </a:t>
            </a:r>
            <a:r>
              <a:rPr lang="ru-RU" dirty="0"/>
              <a:t>Настройка режима </a:t>
            </a:r>
            <a:r>
              <a:rPr lang="ru-RU" dirty="0" err="1"/>
              <a:t>Portfast</a:t>
            </a:r>
            <a:r>
              <a:rPr lang="ru-RU" dirty="0"/>
              <a:t> на интерфейсах коммутатора </a:t>
            </a:r>
            <a:r>
              <a:rPr lang="ru-RU" dirty="0" err="1"/>
              <a:t>msk-donskaya</a:t>
            </a:r>
            <a:r>
              <a:rPr lang="ru-RU" dirty="0"/>
              <a:t>-</a:t>
            </a:r>
            <a:r>
              <a:rPr lang="en-US" dirty="0" err="1"/>
              <a:t>ismakhorin</a:t>
            </a:r>
            <a:r>
              <a:rPr lang="ru-RU" dirty="0"/>
              <a:t>-sw-3.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C91C242-CE30-4762-A7C7-C7D07F357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861" y="1952183"/>
            <a:ext cx="3618271" cy="4438483"/>
          </a:xfr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D04B5E5-AB87-474D-8425-F4610DBDF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 режима </a:t>
            </a:r>
            <a:r>
              <a:rPr lang="en-US" dirty="0" err="1"/>
              <a:t>Portfast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5154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337DFC8-BA2C-434A-A18F-11A04C4EF077}"/>
              </a:ext>
            </a:extLst>
          </p:cNvPr>
          <p:cNvSpPr txBox="1">
            <a:spLocks/>
          </p:cNvSpPr>
          <p:nvPr/>
        </p:nvSpPr>
        <p:spPr>
          <a:xfrm>
            <a:off x="0" y="6249895"/>
            <a:ext cx="12192001" cy="57237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1.16. </a:t>
            </a:r>
            <a:r>
              <a:rPr lang="ru-RU" dirty="0"/>
              <a:t>Изучение отказоустойчивости протокола STP и времени восстановления соединения при переключении на резервное соединение.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DDCE1080-6E33-4DB4-9797-597EC4E62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632686"/>
            <a:ext cx="10571998" cy="725106"/>
          </a:xfrm>
        </p:spPr>
        <p:txBody>
          <a:bodyPr/>
          <a:lstStyle/>
          <a:p>
            <a:r>
              <a:rPr lang="ru-RU" dirty="0"/>
              <a:t>Изучение отказоустойчивости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24341C5-9C35-43F5-8BBC-D9125B0777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349" y="2228844"/>
            <a:ext cx="6639296" cy="3996470"/>
          </a:xfrm>
        </p:spPr>
      </p:pic>
    </p:spTree>
    <p:extLst>
      <p:ext uri="{BB962C8B-B14F-4D97-AF65-F5344CB8AC3E}">
        <p14:creationId xmlns:p14="http://schemas.microsoft.com/office/powerpoint/2010/main" val="2783841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337DFC8-BA2C-434A-A18F-11A04C4EF077}"/>
              </a:ext>
            </a:extLst>
          </p:cNvPr>
          <p:cNvSpPr txBox="1">
            <a:spLocks/>
          </p:cNvSpPr>
          <p:nvPr/>
        </p:nvSpPr>
        <p:spPr>
          <a:xfrm>
            <a:off x="0" y="6249895"/>
            <a:ext cx="12192001" cy="57237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1.17. </a:t>
            </a:r>
            <a:r>
              <a:rPr lang="ru-RU" dirty="0"/>
              <a:t>Изучение отказоустойчивости протокола STP и времени восстановления соединения при переключении на резервное соединение.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1ADBEF2-6A7B-4004-8927-CDCFBF5F6F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399" y="2166379"/>
            <a:ext cx="6733196" cy="4058935"/>
          </a:xfr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56DC5EB7-BFC3-4FA0-B601-DF6BA2C04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632686"/>
            <a:ext cx="10571998" cy="725106"/>
          </a:xfrm>
        </p:spPr>
        <p:txBody>
          <a:bodyPr/>
          <a:lstStyle/>
          <a:p>
            <a:r>
              <a:rPr lang="ru-RU" dirty="0"/>
              <a:t>Изучение отказоустойчивости</a:t>
            </a:r>
          </a:p>
        </p:txBody>
      </p:sp>
    </p:spTree>
    <p:extLst>
      <p:ext uri="{BB962C8B-B14F-4D97-AF65-F5344CB8AC3E}">
        <p14:creationId xmlns:p14="http://schemas.microsoft.com/office/powerpoint/2010/main" val="2635011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4AA028-0952-447A-B231-66E9544C4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STP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D9EEA9-B2FF-4F4F-A870-F6DB54E24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Основное назначение протокола STP (</a:t>
            </a:r>
            <a:r>
              <a:rPr lang="ru-RU" dirty="0" err="1"/>
              <a:t>Spanning</a:t>
            </a:r>
            <a:r>
              <a:rPr lang="ru-RU" dirty="0"/>
              <a:t> </a:t>
            </a:r>
            <a:r>
              <a:rPr lang="ru-RU" dirty="0" err="1"/>
              <a:t>Tree</a:t>
            </a:r>
            <a:r>
              <a:rPr lang="ru-RU" dirty="0"/>
              <a:t> </a:t>
            </a:r>
            <a:r>
              <a:rPr lang="ru-RU" dirty="0" err="1"/>
              <a:t>Protocol</a:t>
            </a:r>
            <a:r>
              <a:rPr lang="ru-RU" dirty="0"/>
              <a:t>, протокол </a:t>
            </a:r>
            <a:r>
              <a:rPr lang="ru-RU" dirty="0" err="1"/>
              <a:t>остовного</a:t>
            </a:r>
            <a:r>
              <a:rPr lang="ru-RU" dirty="0"/>
              <a:t> дерева) — устранение петель в топологии сети на базе технологии </a:t>
            </a:r>
            <a:r>
              <a:rPr lang="ru-RU" dirty="0" err="1"/>
              <a:t>Ethernet</a:t>
            </a:r>
            <a:r>
              <a:rPr lang="ru-RU" dirty="0"/>
              <a:t> при наличии избыточных соединений.</a:t>
            </a:r>
          </a:p>
        </p:txBody>
      </p:sp>
    </p:spTree>
    <p:extLst>
      <p:ext uri="{BB962C8B-B14F-4D97-AF65-F5344CB8AC3E}">
        <p14:creationId xmlns:p14="http://schemas.microsoft.com/office/powerpoint/2010/main" val="2875081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337DFC8-BA2C-434A-A18F-11A04C4EF077}"/>
              </a:ext>
            </a:extLst>
          </p:cNvPr>
          <p:cNvSpPr txBox="1">
            <a:spLocks/>
          </p:cNvSpPr>
          <p:nvPr/>
        </p:nvSpPr>
        <p:spPr>
          <a:xfrm>
            <a:off x="0" y="6249895"/>
            <a:ext cx="12192001" cy="57237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1.18. </a:t>
            </a:r>
            <a:r>
              <a:rPr lang="ru-RU" dirty="0"/>
              <a:t>Переключение коммутаторов в режим работы по протоколу </a:t>
            </a:r>
            <a:r>
              <a:rPr lang="ru-RU" dirty="0" err="1"/>
              <a:t>Rapid</a:t>
            </a:r>
            <a:r>
              <a:rPr lang="ru-RU" dirty="0"/>
              <a:t> PVST+ (на примере </a:t>
            </a:r>
            <a:r>
              <a:rPr lang="ru-RU" dirty="0" err="1"/>
              <a:t>msk-donskaya</a:t>
            </a:r>
            <a:r>
              <a:rPr lang="ru-RU" dirty="0"/>
              <a:t>-</a:t>
            </a:r>
            <a:r>
              <a:rPr lang="en-US" dirty="0" err="1"/>
              <a:t>ismakhorin</a:t>
            </a:r>
            <a:r>
              <a:rPr lang="ru-RU" dirty="0"/>
              <a:t>-sw-1).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DDCE1080-6E33-4DB4-9797-597EC4E62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632686"/>
            <a:ext cx="10571998" cy="725106"/>
          </a:xfrm>
        </p:spPr>
        <p:txBody>
          <a:bodyPr/>
          <a:lstStyle/>
          <a:p>
            <a:r>
              <a:rPr lang="ru-RU" dirty="0"/>
              <a:t>Переключение в </a:t>
            </a:r>
            <a:r>
              <a:rPr lang="en-US" dirty="0"/>
              <a:t>Rapid PVST+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CD7C8A2-3564-42A6-A452-42DFF23E3A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828" y="1975567"/>
            <a:ext cx="3790338" cy="4274328"/>
          </a:xfrm>
        </p:spPr>
      </p:pic>
    </p:spTree>
    <p:extLst>
      <p:ext uri="{BB962C8B-B14F-4D97-AF65-F5344CB8AC3E}">
        <p14:creationId xmlns:p14="http://schemas.microsoft.com/office/powerpoint/2010/main" val="1959058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337DFC8-BA2C-434A-A18F-11A04C4EF077}"/>
              </a:ext>
            </a:extLst>
          </p:cNvPr>
          <p:cNvSpPr txBox="1">
            <a:spLocks/>
          </p:cNvSpPr>
          <p:nvPr/>
        </p:nvSpPr>
        <p:spPr>
          <a:xfrm>
            <a:off x="0" y="6249895"/>
            <a:ext cx="12192001" cy="57237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1.19. </a:t>
            </a:r>
            <a:r>
              <a:rPr lang="ru-RU" dirty="0"/>
              <a:t>Изучение отказоустойчивости протокола </a:t>
            </a:r>
            <a:r>
              <a:rPr lang="ru-RU" dirty="0" err="1"/>
              <a:t>Rapid</a:t>
            </a:r>
            <a:r>
              <a:rPr lang="ru-RU" dirty="0"/>
              <a:t> PVST+ и времени восстановления соединения при переключении на резервное соединение.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4E35C2C-09FC-4B7F-A220-3932965235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246" y="2147538"/>
            <a:ext cx="6769507" cy="4058112"/>
          </a:xfr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F478FC7-4E02-40D1-96F4-17580F589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632686"/>
            <a:ext cx="10571998" cy="725106"/>
          </a:xfrm>
        </p:spPr>
        <p:txBody>
          <a:bodyPr/>
          <a:lstStyle/>
          <a:p>
            <a:r>
              <a:rPr lang="ru-RU" dirty="0"/>
              <a:t>Изучение отказоустойчивости</a:t>
            </a:r>
          </a:p>
        </p:txBody>
      </p:sp>
    </p:spTree>
    <p:extLst>
      <p:ext uri="{BB962C8B-B14F-4D97-AF65-F5344CB8AC3E}">
        <p14:creationId xmlns:p14="http://schemas.microsoft.com/office/powerpoint/2010/main" val="271751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337DFC8-BA2C-434A-A18F-11A04C4EF077}"/>
              </a:ext>
            </a:extLst>
          </p:cNvPr>
          <p:cNvSpPr txBox="1">
            <a:spLocks/>
          </p:cNvSpPr>
          <p:nvPr/>
        </p:nvSpPr>
        <p:spPr>
          <a:xfrm>
            <a:off x="0" y="6249895"/>
            <a:ext cx="12192001" cy="57237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1.20. </a:t>
            </a:r>
            <a:r>
              <a:rPr lang="ru-RU" dirty="0"/>
              <a:t>Изучение отказоустойчивости протокола </a:t>
            </a:r>
            <a:r>
              <a:rPr lang="ru-RU" dirty="0" err="1"/>
              <a:t>Rapid</a:t>
            </a:r>
            <a:r>
              <a:rPr lang="ru-RU" dirty="0"/>
              <a:t> PVST+ и времени восстановления соединения при переключении на резервное соединение.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1A7365E-B465-4436-86AD-269FCFDE5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806" y="2143672"/>
            <a:ext cx="6766388" cy="4071810"/>
          </a:xfr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BD4672C8-685E-4C60-B1B2-8D0C9A2EB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632686"/>
            <a:ext cx="10571998" cy="725106"/>
          </a:xfrm>
        </p:spPr>
        <p:txBody>
          <a:bodyPr/>
          <a:lstStyle/>
          <a:p>
            <a:r>
              <a:rPr lang="ru-RU" dirty="0"/>
              <a:t>Изучение отказоустойчивости</a:t>
            </a:r>
          </a:p>
        </p:txBody>
      </p:sp>
    </p:spTree>
    <p:extLst>
      <p:ext uri="{BB962C8B-B14F-4D97-AF65-F5344CB8AC3E}">
        <p14:creationId xmlns:p14="http://schemas.microsoft.com/office/powerpoint/2010/main" val="1588600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337DFC8-BA2C-434A-A18F-11A04C4EF077}"/>
              </a:ext>
            </a:extLst>
          </p:cNvPr>
          <p:cNvSpPr txBox="1">
            <a:spLocks/>
          </p:cNvSpPr>
          <p:nvPr/>
        </p:nvSpPr>
        <p:spPr>
          <a:xfrm>
            <a:off x="0" y="6249895"/>
            <a:ext cx="12192001" cy="57237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1.21. </a:t>
            </a:r>
            <a:r>
              <a:rPr lang="ru-RU" dirty="0"/>
              <a:t>Формирование агрегированного соединение интерфейсов Fa0/20 – Fa0/23 между коммутаторами </a:t>
            </a:r>
            <a:r>
              <a:rPr lang="ru-RU" dirty="0" err="1"/>
              <a:t>msk-donskaya</a:t>
            </a:r>
            <a:r>
              <a:rPr lang="ru-RU" dirty="0"/>
              <a:t>-</a:t>
            </a:r>
            <a:r>
              <a:rPr lang="en-US" dirty="0" err="1"/>
              <a:t>ismakhorin</a:t>
            </a:r>
            <a:r>
              <a:rPr lang="ru-RU" dirty="0"/>
              <a:t>-sw-1 и </a:t>
            </a:r>
            <a:r>
              <a:rPr lang="ru-RU" dirty="0" err="1"/>
              <a:t>msk</a:t>
            </a:r>
            <a:r>
              <a:rPr lang="ru-RU" dirty="0"/>
              <a:t>-</a:t>
            </a:r>
            <a:r>
              <a:rPr lang="en-US" dirty="0" err="1"/>
              <a:t>ismakhorin</a:t>
            </a:r>
            <a:r>
              <a:rPr lang="ru-RU" dirty="0"/>
              <a:t>-donskaya-sw-4.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DDCE1080-6E33-4DB4-9797-597EC4E62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632686"/>
            <a:ext cx="10571998" cy="725106"/>
          </a:xfrm>
        </p:spPr>
        <p:txBody>
          <a:bodyPr/>
          <a:lstStyle/>
          <a:p>
            <a:r>
              <a:rPr lang="ru-RU" dirty="0"/>
              <a:t>Агрегированное соединение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E1D2254-F2FE-46EF-BF46-9B6637D41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151" y="2273471"/>
            <a:ext cx="7751691" cy="3951843"/>
          </a:xfrm>
        </p:spPr>
      </p:pic>
    </p:spTree>
    <p:extLst>
      <p:ext uri="{BB962C8B-B14F-4D97-AF65-F5344CB8AC3E}">
        <p14:creationId xmlns:p14="http://schemas.microsoft.com/office/powerpoint/2010/main" val="1888280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337DFC8-BA2C-434A-A18F-11A04C4EF077}"/>
              </a:ext>
            </a:extLst>
          </p:cNvPr>
          <p:cNvSpPr txBox="1">
            <a:spLocks/>
          </p:cNvSpPr>
          <p:nvPr/>
        </p:nvSpPr>
        <p:spPr>
          <a:xfrm>
            <a:off x="0" y="6249895"/>
            <a:ext cx="12192001" cy="57237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1.22. </a:t>
            </a:r>
            <a:r>
              <a:rPr lang="ru-RU" dirty="0"/>
              <a:t>Формирование агрегированного соединение интерфейсов Fa0/20 – Fa0/23 между коммутаторами </a:t>
            </a:r>
            <a:r>
              <a:rPr lang="ru-RU" dirty="0" err="1"/>
              <a:t>msk-donskaya</a:t>
            </a:r>
            <a:r>
              <a:rPr lang="ru-RU" dirty="0"/>
              <a:t>-</a:t>
            </a:r>
            <a:r>
              <a:rPr lang="en-US" dirty="0" err="1"/>
              <a:t>ismakhorin</a:t>
            </a:r>
            <a:r>
              <a:rPr lang="ru-RU" dirty="0"/>
              <a:t>-sw-1 и </a:t>
            </a:r>
            <a:r>
              <a:rPr lang="ru-RU" dirty="0" err="1"/>
              <a:t>msk</a:t>
            </a:r>
            <a:r>
              <a:rPr lang="ru-RU" dirty="0"/>
              <a:t>-</a:t>
            </a:r>
            <a:r>
              <a:rPr lang="en-US" dirty="0" err="1"/>
              <a:t>ismakhorin</a:t>
            </a:r>
            <a:r>
              <a:rPr lang="ru-RU" dirty="0"/>
              <a:t>-donskaya-sw-4.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C946137-0939-47F1-A541-85F2F3C1C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15"/>
          <a:stretch/>
        </p:blipFill>
        <p:spPr>
          <a:xfrm>
            <a:off x="4440489" y="1938845"/>
            <a:ext cx="3311015" cy="4311050"/>
          </a:xfr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CBA76EED-088B-4CCD-B42B-15D815B35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632686"/>
            <a:ext cx="10571998" cy="725106"/>
          </a:xfrm>
        </p:spPr>
        <p:txBody>
          <a:bodyPr/>
          <a:lstStyle/>
          <a:p>
            <a:r>
              <a:rPr lang="ru-RU" dirty="0"/>
              <a:t>Агрегированное соединение</a:t>
            </a:r>
          </a:p>
        </p:txBody>
      </p:sp>
    </p:spTree>
    <p:extLst>
      <p:ext uri="{BB962C8B-B14F-4D97-AF65-F5344CB8AC3E}">
        <p14:creationId xmlns:p14="http://schemas.microsoft.com/office/powerpoint/2010/main" val="24112455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337DFC8-BA2C-434A-A18F-11A04C4EF077}"/>
              </a:ext>
            </a:extLst>
          </p:cNvPr>
          <p:cNvSpPr txBox="1">
            <a:spLocks/>
          </p:cNvSpPr>
          <p:nvPr/>
        </p:nvSpPr>
        <p:spPr>
          <a:xfrm>
            <a:off x="0" y="6207144"/>
            <a:ext cx="12192001" cy="57237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1.23. </a:t>
            </a:r>
            <a:r>
              <a:rPr lang="ru-RU" dirty="0"/>
              <a:t>Формирование агрегированного соединение интерфейсов Fa0/20 – Fa0/23 между коммутаторами </a:t>
            </a:r>
            <a:r>
              <a:rPr lang="ru-RU" dirty="0" err="1"/>
              <a:t>msk-donskaya</a:t>
            </a:r>
            <a:r>
              <a:rPr lang="ru-RU" dirty="0"/>
              <a:t>-</a:t>
            </a:r>
            <a:r>
              <a:rPr lang="en-US" dirty="0" err="1"/>
              <a:t>ismakhorin</a:t>
            </a:r>
            <a:r>
              <a:rPr lang="ru-RU" dirty="0"/>
              <a:t>-sw-1 и </a:t>
            </a:r>
            <a:r>
              <a:rPr lang="ru-RU" dirty="0" err="1"/>
              <a:t>msk</a:t>
            </a:r>
            <a:r>
              <a:rPr lang="ru-RU" dirty="0"/>
              <a:t>-</a:t>
            </a:r>
            <a:r>
              <a:rPr lang="en-US" dirty="0" err="1"/>
              <a:t>ismakhorin</a:t>
            </a:r>
            <a:r>
              <a:rPr lang="ru-RU" dirty="0"/>
              <a:t>-donskaya-sw-4.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794E9F3-FD28-4B2B-A9A2-6A4E076173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39"/>
          <a:stretch/>
        </p:blipFill>
        <p:spPr>
          <a:xfrm>
            <a:off x="4517919" y="1982803"/>
            <a:ext cx="3156155" cy="4224341"/>
          </a:xfr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D441A9F-95D3-49D2-9A7F-62ED332C2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632686"/>
            <a:ext cx="10571998" cy="725106"/>
          </a:xfrm>
        </p:spPr>
        <p:txBody>
          <a:bodyPr/>
          <a:lstStyle/>
          <a:p>
            <a:r>
              <a:rPr lang="ru-RU" dirty="0"/>
              <a:t>Агрегированное соединение</a:t>
            </a:r>
          </a:p>
        </p:txBody>
      </p:sp>
    </p:spTree>
    <p:extLst>
      <p:ext uri="{BB962C8B-B14F-4D97-AF65-F5344CB8AC3E}">
        <p14:creationId xmlns:p14="http://schemas.microsoft.com/office/powerpoint/2010/main" val="311224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DFA2F-E7A0-40CF-B898-6777106E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D64AC6-A604-401E-8729-373F18B34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выполнения лабораторной работы мы изучили возможности протокола </a:t>
            </a:r>
            <a:r>
              <a:rPr lang="en-US" dirty="0"/>
              <a:t>STP</a:t>
            </a:r>
            <a:r>
              <a:rPr lang="ru-RU"/>
              <a:t> и его модификаций по обеспечению отказоустойчивости сети, агрегированию интерфейсов и перераспределению нагрузки между ними.</a:t>
            </a:r>
            <a:endParaRPr lang="ru-RU" b="1"/>
          </a:p>
        </p:txBody>
      </p:sp>
    </p:spTree>
    <p:extLst>
      <p:ext uri="{BB962C8B-B14F-4D97-AF65-F5344CB8AC3E}">
        <p14:creationId xmlns:p14="http://schemas.microsoft.com/office/powerpoint/2010/main" val="41278219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7C74B4F-E931-4F60-A5AD-DB108BDAC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949669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8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51227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Новый проект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1208862" y="4570480"/>
            <a:ext cx="9774276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1.1. </a:t>
            </a:r>
            <a:r>
              <a:rPr lang="ru-RU" dirty="0"/>
              <a:t>Открытие проекта lab_PT-09.pkt.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2BE983A-5A62-47A3-8213-FE93854767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07" y="3536171"/>
            <a:ext cx="10383186" cy="1063805"/>
          </a:xfrm>
        </p:spPr>
      </p:pic>
    </p:spTree>
    <p:extLst>
      <p:ext uri="{BB962C8B-B14F-4D97-AF65-F5344CB8AC3E}">
        <p14:creationId xmlns:p14="http://schemas.microsoft.com/office/powerpoint/2010/main" val="265683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E224147B-5BDF-4B0D-9A95-9E9B6D9005C7}"/>
              </a:ext>
            </a:extLst>
          </p:cNvPr>
          <p:cNvSpPr txBox="1">
            <a:spLocks/>
          </p:cNvSpPr>
          <p:nvPr/>
        </p:nvSpPr>
        <p:spPr>
          <a:xfrm>
            <a:off x="0" y="6146120"/>
            <a:ext cx="12192000" cy="65273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1.2. </a:t>
            </a:r>
            <a:r>
              <a:rPr lang="ru-RU" dirty="0"/>
              <a:t>Формирование резервного соединения между коммутаторами </a:t>
            </a:r>
            <a:r>
              <a:rPr lang="ru-RU" dirty="0" err="1"/>
              <a:t>msk-donskaya</a:t>
            </a:r>
            <a:r>
              <a:rPr lang="ru-RU" dirty="0"/>
              <a:t>-</a:t>
            </a:r>
            <a:r>
              <a:rPr lang="en-US" dirty="0" err="1"/>
              <a:t>ismakhorin</a:t>
            </a:r>
            <a:r>
              <a:rPr lang="ru-RU" dirty="0"/>
              <a:t>-sw-1 и </a:t>
            </a:r>
            <a:r>
              <a:rPr lang="ru-RU" dirty="0" err="1"/>
              <a:t>msk-donskaya</a:t>
            </a:r>
            <a:r>
              <a:rPr lang="ru-RU" dirty="0"/>
              <a:t>-</a:t>
            </a:r>
            <a:r>
              <a:rPr lang="en-US" dirty="0" err="1"/>
              <a:t>ismakhorin</a:t>
            </a:r>
            <a:r>
              <a:rPr lang="ru-RU" dirty="0"/>
              <a:t>-sw-3 (замена соединения между коммутаторами).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EC12CA3D-D71E-4460-B88D-599AA2B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Резервное соединение 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79E000D-0FF0-4B8D-844A-19A712418B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983" y="2303341"/>
            <a:ext cx="7390034" cy="3822004"/>
          </a:xfrm>
        </p:spPr>
      </p:pic>
    </p:spTree>
    <p:extLst>
      <p:ext uri="{BB962C8B-B14F-4D97-AF65-F5344CB8AC3E}">
        <p14:creationId xmlns:p14="http://schemas.microsoft.com/office/powerpoint/2010/main" val="4236756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3204044-87F2-49AA-B835-A556F6EF83EB}"/>
              </a:ext>
            </a:extLst>
          </p:cNvPr>
          <p:cNvSpPr txBox="1">
            <a:spLocks/>
          </p:cNvSpPr>
          <p:nvPr/>
        </p:nvSpPr>
        <p:spPr>
          <a:xfrm>
            <a:off x="1" y="6292391"/>
            <a:ext cx="12191999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1.3. </a:t>
            </a:r>
            <a:r>
              <a:rPr lang="ru-RU" dirty="0"/>
              <a:t>Настройка порта на интерфейсе Gig0/2 коммутатора </a:t>
            </a:r>
            <a:r>
              <a:rPr lang="ru-RU" dirty="0" err="1"/>
              <a:t>msk-donskaya</a:t>
            </a:r>
            <a:r>
              <a:rPr lang="ru-RU" dirty="0"/>
              <a:t>-</a:t>
            </a:r>
            <a:r>
              <a:rPr lang="en-US" dirty="0" err="1"/>
              <a:t>ismakhorin</a:t>
            </a:r>
            <a:r>
              <a:rPr lang="ru-RU" dirty="0"/>
              <a:t>-sw-3 как </a:t>
            </a:r>
            <a:r>
              <a:rPr lang="ru-RU" dirty="0" err="1"/>
              <a:t>транковый</a:t>
            </a:r>
            <a:r>
              <a:rPr lang="ru-RU" dirty="0"/>
              <a:t>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A80BA5EE-F587-470A-BD62-51809928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 порта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4E2FF6B-B476-4924-BF14-0580285230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277" y="1928150"/>
            <a:ext cx="3549445" cy="4364241"/>
          </a:xfrm>
        </p:spPr>
      </p:pic>
    </p:spTree>
    <p:extLst>
      <p:ext uri="{BB962C8B-B14F-4D97-AF65-F5344CB8AC3E}">
        <p14:creationId xmlns:p14="http://schemas.microsoft.com/office/powerpoint/2010/main" val="1206283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EFB2B92-7962-41F5-B1AE-2AED08ADF21A}"/>
              </a:ext>
            </a:extLst>
          </p:cNvPr>
          <p:cNvSpPr txBox="1">
            <a:spLocks/>
          </p:cNvSpPr>
          <p:nvPr/>
        </p:nvSpPr>
        <p:spPr>
          <a:xfrm>
            <a:off x="0" y="6254556"/>
            <a:ext cx="12192000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1.4. </a:t>
            </a:r>
            <a:r>
              <a:rPr lang="ru-RU" dirty="0"/>
              <a:t>Соединение между коммутаторами </a:t>
            </a:r>
            <a:r>
              <a:rPr lang="ru-RU" dirty="0" err="1"/>
              <a:t>msk-donskaya</a:t>
            </a:r>
            <a:r>
              <a:rPr lang="ru-RU" dirty="0"/>
              <a:t>-</a:t>
            </a:r>
            <a:r>
              <a:rPr lang="en-US" dirty="0" err="1"/>
              <a:t>ismakhorin</a:t>
            </a:r>
            <a:r>
              <a:rPr lang="ru-RU" dirty="0"/>
              <a:t>-sw-1 и </a:t>
            </a:r>
            <a:r>
              <a:rPr lang="ru-RU" dirty="0" err="1"/>
              <a:t>msk-donskaya</a:t>
            </a:r>
            <a:r>
              <a:rPr lang="ru-RU" dirty="0"/>
              <a:t>-</a:t>
            </a:r>
            <a:r>
              <a:rPr lang="en-US" dirty="0" err="1"/>
              <a:t>ismakhorin</a:t>
            </a:r>
            <a:r>
              <a:rPr lang="ru-RU" dirty="0"/>
              <a:t>-sw-4 через интерфейсы Fa0/23. 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B8BB2138-ACC2-4BE3-BFA0-55129BEEF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Соединение 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95EDCD6-B106-4AD9-B261-A3D06F8F87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884" y="2236993"/>
            <a:ext cx="7790232" cy="4017563"/>
          </a:xfrm>
        </p:spPr>
      </p:pic>
    </p:spTree>
    <p:extLst>
      <p:ext uri="{BB962C8B-B14F-4D97-AF65-F5344CB8AC3E}">
        <p14:creationId xmlns:p14="http://schemas.microsoft.com/office/powerpoint/2010/main" val="2860228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821427F-BBF1-44D9-8FCD-BF40F95FB8FE}"/>
              </a:ext>
            </a:extLst>
          </p:cNvPr>
          <p:cNvSpPr txBox="1">
            <a:spLocks/>
          </p:cNvSpPr>
          <p:nvPr/>
        </p:nvSpPr>
        <p:spPr>
          <a:xfrm>
            <a:off x="1" y="6225314"/>
            <a:ext cx="12191999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1.5. </a:t>
            </a:r>
            <a:r>
              <a:rPr lang="ru-RU" dirty="0"/>
              <a:t>Активация в </a:t>
            </a:r>
            <a:r>
              <a:rPr lang="ru-RU" dirty="0" err="1"/>
              <a:t>транковом</a:t>
            </a:r>
            <a:r>
              <a:rPr lang="ru-RU" dirty="0"/>
              <a:t> режиме интерфейса </a:t>
            </a:r>
            <a:r>
              <a:rPr lang="en-US" dirty="0"/>
              <a:t>Fa</a:t>
            </a:r>
            <a:r>
              <a:rPr lang="ru-RU" dirty="0"/>
              <a:t>0/23 на коммутаторе </a:t>
            </a:r>
            <a:r>
              <a:rPr lang="ru-RU" dirty="0" err="1"/>
              <a:t>msk-donskaya</a:t>
            </a:r>
            <a:r>
              <a:rPr lang="ru-RU" dirty="0"/>
              <a:t>-</a:t>
            </a:r>
            <a:r>
              <a:rPr lang="en-US" dirty="0" err="1"/>
              <a:t>ismakhorin</a:t>
            </a:r>
            <a:r>
              <a:rPr lang="ru-RU" dirty="0"/>
              <a:t>-sw-1.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58433F7F-6B92-49FE-B30E-FEBFCEA69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Активация (</a:t>
            </a:r>
            <a:r>
              <a:rPr lang="ru-RU" dirty="0" err="1"/>
              <a:t>транковый</a:t>
            </a:r>
            <a:r>
              <a:rPr lang="ru-RU" dirty="0"/>
              <a:t> режим)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7D98699-8993-42C4-9557-D52786B34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083" y="1989052"/>
            <a:ext cx="3601833" cy="4226430"/>
          </a:xfrm>
        </p:spPr>
      </p:pic>
    </p:spTree>
    <p:extLst>
      <p:ext uri="{BB962C8B-B14F-4D97-AF65-F5344CB8AC3E}">
        <p14:creationId xmlns:p14="http://schemas.microsoft.com/office/powerpoint/2010/main" val="3554309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67B4066-6BEA-4DF1-AF58-C3830BD462CF}"/>
              </a:ext>
            </a:extLst>
          </p:cNvPr>
          <p:cNvSpPr txBox="1">
            <a:spLocks/>
          </p:cNvSpPr>
          <p:nvPr/>
        </p:nvSpPr>
        <p:spPr>
          <a:xfrm>
            <a:off x="0" y="5985433"/>
            <a:ext cx="12192000" cy="97045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1.6. </a:t>
            </a:r>
            <a:r>
              <a:rPr lang="ru-RU" dirty="0"/>
              <a:t>Активация в </a:t>
            </a:r>
            <a:r>
              <a:rPr lang="ru-RU" dirty="0" err="1"/>
              <a:t>транковом</a:t>
            </a:r>
            <a:r>
              <a:rPr lang="ru-RU" dirty="0"/>
              <a:t> режиме интерфейса </a:t>
            </a:r>
            <a:r>
              <a:rPr lang="en-US" dirty="0"/>
              <a:t>Fa</a:t>
            </a:r>
            <a:r>
              <a:rPr lang="ru-RU" dirty="0"/>
              <a:t>0/23 на коммутаторе </a:t>
            </a:r>
            <a:r>
              <a:rPr lang="ru-RU" dirty="0" err="1"/>
              <a:t>msk-donskaya</a:t>
            </a:r>
            <a:r>
              <a:rPr lang="ru-RU" dirty="0"/>
              <a:t>-</a:t>
            </a:r>
            <a:r>
              <a:rPr lang="en-US" dirty="0" err="1"/>
              <a:t>ismakhorin</a:t>
            </a:r>
            <a:r>
              <a:rPr lang="ru-RU" dirty="0"/>
              <a:t>-sw-4.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0399C59-6536-4658-99F6-BB4D500BE8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561" y="1950537"/>
            <a:ext cx="3332877" cy="4223560"/>
          </a:xfr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E261C17-C0D3-47BA-A149-E5A37629F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Активация (</a:t>
            </a:r>
            <a:r>
              <a:rPr lang="ru-RU" dirty="0" err="1"/>
              <a:t>транковый</a:t>
            </a:r>
            <a:r>
              <a:rPr lang="ru-RU" dirty="0"/>
              <a:t> режим)</a:t>
            </a:r>
          </a:p>
        </p:txBody>
      </p:sp>
    </p:spTree>
    <p:extLst>
      <p:ext uri="{BB962C8B-B14F-4D97-AF65-F5344CB8AC3E}">
        <p14:creationId xmlns:p14="http://schemas.microsoft.com/office/powerpoint/2010/main" val="1533197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337DFC8-BA2C-434A-A18F-11A04C4EF077}"/>
              </a:ext>
            </a:extLst>
          </p:cNvPr>
          <p:cNvSpPr txBox="1">
            <a:spLocks/>
          </p:cNvSpPr>
          <p:nvPr/>
        </p:nvSpPr>
        <p:spPr>
          <a:xfrm>
            <a:off x="-2" y="6285621"/>
            <a:ext cx="12192001" cy="57237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1.7. </a:t>
            </a:r>
            <a:r>
              <a:rPr lang="ru-RU" dirty="0"/>
              <a:t>Проверка командой </a:t>
            </a:r>
            <a:r>
              <a:rPr lang="en-US" dirty="0"/>
              <a:t>ping </a:t>
            </a:r>
            <a:r>
              <a:rPr lang="ru-RU" dirty="0"/>
              <a:t>серверов </a:t>
            </a:r>
            <a:r>
              <a:rPr lang="ru-RU" dirty="0" err="1"/>
              <a:t>mail</a:t>
            </a:r>
            <a:r>
              <a:rPr lang="ru-RU" dirty="0"/>
              <a:t> и </a:t>
            </a:r>
            <a:r>
              <a:rPr lang="ru-RU" dirty="0" err="1"/>
              <a:t>web</a:t>
            </a:r>
            <a:r>
              <a:rPr lang="ru-RU" dirty="0"/>
              <a:t> с оконечного устройства dk-donskaya-1.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CD0AD79-5E1C-4C9A-AA0F-3507A6AA9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13021"/>
            <a:ext cx="10571998" cy="725106"/>
          </a:xfrm>
        </p:spPr>
        <p:txBody>
          <a:bodyPr/>
          <a:lstStyle/>
          <a:p>
            <a:r>
              <a:rPr lang="en-US" dirty="0"/>
              <a:t>Ping mail </a:t>
            </a:r>
            <a:r>
              <a:rPr lang="ru-RU" dirty="0"/>
              <a:t>и </a:t>
            </a:r>
            <a:r>
              <a:rPr lang="en-US" dirty="0"/>
              <a:t>web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3B40672-64F7-4043-83E7-55CAB7E603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914" y="1960717"/>
            <a:ext cx="3038168" cy="4467637"/>
          </a:xfrm>
        </p:spPr>
      </p:pic>
    </p:spTree>
    <p:extLst>
      <p:ext uri="{BB962C8B-B14F-4D97-AF65-F5344CB8AC3E}">
        <p14:creationId xmlns:p14="http://schemas.microsoft.com/office/powerpoint/2010/main" val="1426218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Цитаты</Template>
  <TotalTime>870</TotalTime>
  <Words>587</Words>
  <Application>Microsoft Office PowerPoint</Application>
  <PresentationFormat>Широкоэкранный</PresentationFormat>
  <Paragraphs>55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0" baseType="lpstr">
      <vt:lpstr>Century Gothic</vt:lpstr>
      <vt:lpstr>Wingdings 2</vt:lpstr>
      <vt:lpstr>Цитаты</vt:lpstr>
      <vt:lpstr>Лабораторная работа №9  Использование протокола STP. Агрегирование каналов. </vt:lpstr>
      <vt:lpstr>Протокол STP</vt:lpstr>
      <vt:lpstr>Новый проект</vt:lpstr>
      <vt:lpstr>Резервное соединение </vt:lpstr>
      <vt:lpstr>Настройка порта</vt:lpstr>
      <vt:lpstr>Соединение </vt:lpstr>
      <vt:lpstr>Активация (транковый режим)</vt:lpstr>
      <vt:lpstr>Активация (транковый режим)</vt:lpstr>
      <vt:lpstr>Ping mail и web</vt:lpstr>
      <vt:lpstr>Отслеживание пакетов ICMP</vt:lpstr>
      <vt:lpstr>Отслеживание пакетов ICMP</vt:lpstr>
      <vt:lpstr>Просмотр состояния STP</vt:lpstr>
      <vt:lpstr>Настройка корневого коммутатора STP</vt:lpstr>
      <vt:lpstr>Путь пакетов</vt:lpstr>
      <vt:lpstr>Путь пакетов</vt:lpstr>
      <vt:lpstr>Настройка режима Portfast</vt:lpstr>
      <vt:lpstr>Настройка режима Portfast</vt:lpstr>
      <vt:lpstr>Изучение отказоустойчивости</vt:lpstr>
      <vt:lpstr>Изучение отказоустойчивости</vt:lpstr>
      <vt:lpstr>Переключение в Rapid PVST+</vt:lpstr>
      <vt:lpstr>Изучение отказоустойчивости</vt:lpstr>
      <vt:lpstr>Изучение отказоустойчивости</vt:lpstr>
      <vt:lpstr>Агрегированное соединение</vt:lpstr>
      <vt:lpstr>Агрегированное соединение</vt:lpstr>
      <vt:lpstr>Агрегированное соединение</vt:lpstr>
      <vt:lpstr>Вывод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Ivan</dc:creator>
  <cp:lastModifiedBy>Махорин Иван Сергеевич</cp:lastModifiedBy>
  <cp:revision>245</cp:revision>
  <dcterms:created xsi:type="dcterms:W3CDTF">2022-11-11T17:59:21Z</dcterms:created>
  <dcterms:modified xsi:type="dcterms:W3CDTF">2024-04-13T16:10:02Z</dcterms:modified>
</cp:coreProperties>
</file>