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№14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Статическая маршрутизация в Интернете. Настройка.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9665" y="6225314"/>
            <a:ext cx="12231329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Настройка интерфейсов маршрутизатора msk-q42-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0A6BFCB-CDB0-41D2-A351-B7B1C63E2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7"/>
          <a:stretch/>
        </p:blipFill>
        <p:spPr>
          <a:xfrm>
            <a:off x="3776267" y="1945512"/>
            <a:ext cx="4639465" cy="4504450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10. </a:t>
            </a:r>
            <a:r>
              <a:rPr lang="ru-RU" dirty="0"/>
              <a:t>Настройка интерфейсов коммутатора msk-q42-</a:t>
            </a:r>
            <a:r>
              <a:rPr lang="en-US" dirty="0" err="1"/>
              <a:t>ismak</a:t>
            </a:r>
            <a:r>
              <a:rPr lang="ru-RU" dirty="0"/>
              <a:t>-sw-1.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FA0799F-AFC7-49B7-B7CE-163195128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5"/>
          <a:stretch/>
        </p:blipFill>
        <p:spPr>
          <a:xfrm>
            <a:off x="3843667" y="1996358"/>
            <a:ext cx="4504666" cy="4408564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34860CB-F4B3-42FA-AB08-5B33CAA9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</p:spTree>
    <p:extLst>
      <p:ext uri="{BB962C8B-B14F-4D97-AF65-F5344CB8AC3E}">
        <p14:creationId xmlns:p14="http://schemas.microsoft.com/office/powerpoint/2010/main" val="22371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Присвоение адресов оконечному устройству </a:t>
            </a:r>
            <a:r>
              <a:rPr lang="en-US" dirty="0"/>
              <a:t>pc</a:t>
            </a:r>
            <a:r>
              <a:rPr lang="ru-RU" dirty="0"/>
              <a:t>-</a:t>
            </a:r>
            <a:r>
              <a:rPr lang="en-US" dirty="0"/>
              <a:t>q</a:t>
            </a:r>
            <a:r>
              <a:rPr lang="ru-RU" dirty="0"/>
              <a:t>42-1.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925E09C-0D7E-497F-A061-ED636BFCC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34" y="1943888"/>
            <a:ext cx="4595131" cy="4496241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BF130D-CA8F-4F76-8612-6B0831B2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</p:spTree>
    <p:extLst>
      <p:ext uri="{BB962C8B-B14F-4D97-AF65-F5344CB8AC3E}">
        <p14:creationId xmlns:p14="http://schemas.microsoft.com/office/powerpoint/2010/main" val="38245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Выполнение проверки.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C9AE8CB-661B-485B-91C8-7BB9E251F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39" y="1996783"/>
            <a:ext cx="4498521" cy="4433513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E851D6A-2BEE-48B4-B560-F109A190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</p:spTree>
    <p:extLst>
      <p:ext uri="{BB962C8B-B14F-4D97-AF65-F5344CB8AC3E}">
        <p14:creationId xmlns:p14="http://schemas.microsoft.com/office/powerpoint/2010/main" val="40221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Настройка интерфейсов маршрутизирующего коммутатора </a:t>
            </a:r>
            <a:r>
              <a:rPr lang="ru-RU" dirty="0" err="1"/>
              <a:t>msk-hostel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61A971-9606-4F60-A3BB-EBDFB0B83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6"/>
          <a:stretch/>
        </p:blipFill>
        <p:spPr>
          <a:xfrm>
            <a:off x="3823874" y="1974139"/>
            <a:ext cx="4544252" cy="4456158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B92FFB1-8ADC-46EA-8DC8-347BD584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</p:spTree>
    <p:extLst>
      <p:ext uri="{BB962C8B-B14F-4D97-AF65-F5344CB8AC3E}">
        <p14:creationId xmlns:p14="http://schemas.microsoft.com/office/powerpoint/2010/main" val="76025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530698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Выполнение проверки.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A3659F9-2194-46F0-B700-F62C0A16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52" y="2790999"/>
            <a:ext cx="8647294" cy="2686450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FCF4C12-B7B1-4142-8AAB-011F7890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</p:spTree>
    <p:extLst>
      <p:ext uri="{BB962C8B-B14F-4D97-AF65-F5344CB8AC3E}">
        <p14:creationId xmlns:p14="http://schemas.microsoft.com/office/powerpoint/2010/main" val="188622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Настройка интерфейсов коммутатора msk-hostel-sw-1.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87AB504-3639-4FC6-BD2B-778870D4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6"/>
          <a:stretch/>
        </p:blipFill>
        <p:spPr>
          <a:xfrm>
            <a:off x="3863113" y="2012392"/>
            <a:ext cx="4465774" cy="4378576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53E80-0EA5-4CD1-A6D0-82F08A2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</p:spTree>
    <p:extLst>
      <p:ext uri="{BB962C8B-B14F-4D97-AF65-F5344CB8AC3E}">
        <p14:creationId xmlns:p14="http://schemas.microsoft.com/office/powerpoint/2010/main" val="31096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Присвоение адресов оконечному устройству </a:t>
            </a:r>
            <a:r>
              <a:rPr lang="en-US" dirty="0"/>
              <a:t>pc</a:t>
            </a:r>
            <a:r>
              <a:rPr lang="ru-RU" dirty="0"/>
              <a:t>-</a:t>
            </a:r>
            <a:r>
              <a:rPr lang="en-US" dirty="0"/>
              <a:t>hostel</a:t>
            </a:r>
            <a:r>
              <a:rPr lang="ru-RU" dirty="0"/>
              <a:t>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CA41E8B-3D49-45BD-A972-5F1FAAD2D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08" y="1957551"/>
            <a:ext cx="4558184" cy="4492409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8C17BB3-18F7-45FD-A6C2-F2F20389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</p:spTree>
    <p:extLst>
      <p:ext uri="{BB962C8B-B14F-4D97-AF65-F5344CB8AC3E}">
        <p14:creationId xmlns:p14="http://schemas.microsoft.com/office/powerpoint/2010/main" val="92334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Выполнение проверки.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BD663A6-1E7C-468E-B56B-E97A0028D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05" y="1931228"/>
            <a:ext cx="4581390" cy="4489236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817EBCB-6119-4A96-8A33-B61BC4C0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</p:spTree>
    <p:extLst>
      <p:ext uri="{BB962C8B-B14F-4D97-AF65-F5344CB8AC3E}">
        <p14:creationId xmlns:p14="http://schemas.microsoft.com/office/powerpoint/2010/main" val="249893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в Сочи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1.18. </a:t>
            </a:r>
            <a:r>
              <a:rPr lang="ru-RU" dirty="0"/>
              <a:t>Первоначальная настройка маршрутизатора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FFF2F1C-7E3C-4726-B558-D3444196F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6"/>
          <a:stretch/>
        </p:blipFill>
        <p:spPr>
          <a:xfrm>
            <a:off x="3814916" y="1934796"/>
            <a:ext cx="4562167" cy="4464515"/>
          </a:xfrm>
        </p:spPr>
      </p:pic>
    </p:spTree>
    <p:extLst>
      <p:ext uri="{BB962C8B-B14F-4D97-AF65-F5344CB8AC3E}">
        <p14:creationId xmlns:p14="http://schemas.microsoft.com/office/powerpoint/2010/main" val="20270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Открытие проекта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4353717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lab_PT-14.pkt.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9B840CB-F473-4AE4-A77E-7B3EACA3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6" y="3429000"/>
            <a:ext cx="9025625" cy="924717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 </a:t>
            </a:r>
            <a:r>
              <a:rPr lang="ru-RU" dirty="0"/>
              <a:t>Первоначальная настройка коммутатора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</a:t>
            </a:r>
            <a:r>
              <a:rPr lang="en-US" dirty="0"/>
              <a:t>s</a:t>
            </a:r>
            <a:r>
              <a:rPr lang="ru-RU" dirty="0"/>
              <a:t>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B7D7B89-F177-4F88-9437-A9912462F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6"/>
          <a:stretch/>
        </p:blipFill>
        <p:spPr>
          <a:xfrm>
            <a:off x="3789241" y="1963945"/>
            <a:ext cx="4593854" cy="4495849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6B6275B-0FE8-4B04-AC71-B3D052C9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в Сочи</a:t>
            </a:r>
          </a:p>
        </p:txBody>
      </p:sp>
    </p:spTree>
    <p:extLst>
      <p:ext uri="{BB962C8B-B14F-4D97-AF65-F5344CB8AC3E}">
        <p14:creationId xmlns:p14="http://schemas.microsoft.com/office/powerpoint/2010/main" val="49354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1.20. </a:t>
            </a:r>
            <a:r>
              <a:rPr lang="ru-RU" dirty="0"/>
              <a:t>Присвоение адресов оконечному устройству </a:t>
            </a:r>
            <a:r>
              <a:rPr lang="en-US" dirty="0"/>
              <a:t>pc</a:t>
            </a:r>
            <a:r>
              <a:rPr lang="ru-RU" dirty="0"/>
              <a:t>-</a:t>
            </a:r>
            <a:r>
              <a:rPr lang="en-US" dirty="0" err="1"/>
              <a:t>sochi</a:t>
            </a:r>
            <a:r>
              <a:rPr lang="ru-RU" dirty="0"/>
              <a:t>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A0E9649-DE0C-4139-92E9-85029C67D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04" y="1949754"/>
            <a:ext cx="4592392" cy="4480543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8D792FC-FFD6-4DA4-B8C3-57300078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в Сочи</a:t>
            </a:r>
          </a:p>
        </p:txBody>
      </p:sp>
    </p:spTree>
    <p:extLst>
      <p:ext uri="{BB962C8B-B14F-4D97-AF65-F5344CB8AC3E}">
        <p14:creationId xmlns:p14="http://schemas.microsoft.com/office/powerpoint/2010/main" val="122646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8463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1.21. </a:t>
            </a:r>
            <a:r>
              <a:rPr lang="ru-RU" dirty="0"/>
              <a:t>Настройка маршрутизатора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-gw-1.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7DADEA-903E-4C24-BB29-842DA96A8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6"/>
          <a:stretch/>
        </p:blipFill>
        <p:spPr>
          <a:xfrm>
            <a:off x="3848897" y="1989627"/>
            <a:ext cx="4494203" cy="4371843"/>
          </a:xfrm>
        </p:spPr>
      </p:pic>
    </p:spTree>
    <p:extLst>
      <p:ext uri="{BB962C8B-B14F-4D97-AF65-F5344CB8AC3E}">
        <p14:creationId xmlns:p14="http://schemas.microsoft.com/office/powerpoint/2010/main" val="160541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8037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2</a:t>
            </a:r>
            <a:r>
              <a:rPr lang="ru-RU" b="1" dirty="0"/>
              <a:t>. </a:t>
            </a:r>
            <a:r>
              <a:rPr lang="ru-RU" dirty="0"/>
              <a:t>Выполнение проверки.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CC3537-D4C1-4F45-9CD5-48607B8A0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68"/>
          <a:stretch/>
        </p:blipFill>
        <p:spPr>
          <a:xfrm>
            <a:off x="3601608" y="2047492"/>
            <a:ext cx="4988781" cy="4353309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D00A73-C875-43E7-B6E9-C7B6556E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354104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1.23. </a:t>
            </a:r>
            <a:r>
              <a:rPr lang="ru-RU" dirty="0"/>
              <a:t>Настройка маршрутизатора msk-q42-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A6C45C-1A20-4D7F-A077-C13257E7C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93" y="1956885"/>
            <a:ext cx="4454013" cy="4389648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BBBC59E-BA66-402E-9276-046E23B7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346014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8037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4</a:t>
            </a:r>
            <a:r>
              <a:rPr lang="ru-RU" b="1" dirty="0"/>
              <a:t>. </a:t>
            </a:r>
            <a:r>
              <a:rPr lang="ru-RU" dirty="0"/>
              <a:t>Выполнение проверки.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FF0F82-4D15-4AA3-8995-48E92514A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67" y="1948870"/>
            <a:ext cx="3677265" cy="4559386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3A0611C-3E2A-41CC-8A73-ABFDD935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2998137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8463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1.25. </a:t>
            </a:r>
            <a:r>
              <a:rPr lang="ru-RU" dirty="0"/>
              <a:t>Настройка маршрутизатора </a:t>
            </a:r>
            <a:r>
              <a:rPr lang="ru-RU" dirty="0" err="1"/>
              <a:t>sch-sochi</a:t>
            </a:r>
            <a:r>
              <a:rPr lang="en-US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CC5F69-B7CF-45A0-8284-2CC084F0E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13" y="1948691"/>
            <a:ext cx="4536973" cy="4452109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755BFC8-F0A8-4D48-BA58-FFEB00F0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1727804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80170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на 42 квартале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1413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1.26. </a:t>
            </a:r>
            <a:r>
              <a:rPr lang="ru-RU" dirty="0"/>
              <a:t>Настройка маршрутизатора msk-q42-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7E36BB-2CFD-46DE-8EC2-F976EB80F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2"/>
          <a:stretch/>
        </p:blipFill>
        <p:spPr>
          <a:xfrm>
            <a:off x="3572939" y="2054979"/>
            <a:ext cx="5046122" cy="4277141"/>
          </a:xfrm>
        </p:spPr>
      </p:pic>
    </p:spTree>
    <p:extLst>
      <p:ext uri="{BB962C8B-B14F-4D97-AF65-F5344CB8AC3E}">
        <p14:creationId xmlns:p14="http://schemas.microsoft.com/office/powerpoint/2010/main" val="156364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04155"/>
            <a:ext cx="12192000" cy="65384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1.27. </a:t>
            </a:r>
            <a:r>
              <a:rPr lang="ru-RU" dirty="0"/>
              <a:t>Настройка интерфейсов маршрутизирующего коммутатора </a:t>
            </a:r>
            <a:r>
              <a:rPr lang="ru-RU" dirty="0" err="1"/>
              <a:t>msk-hostel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8164B9-5F88-4C16-A215-9FB7FC621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1"/>
          <a:stretch/>
        </p:blipFill>
        <p:spPr>
          <a:xfrm>
            <a:off x="3528100" y="1994229"/>
            <a:ext cx="5135799" cy="4347577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5F8F41C-3845-4871-9A8A-D427A514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80170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на 42 квартале </a:t>
            </a:r>
          </a:p>
        </p:txBody>
      </p:sp>
    </p:spTree>
    <p:extLst>
      <p:ext uri="{BB962C8B-B14F-4D97-AF65-F5344CB8AC3E}">
        <p14:creationId xmlns:p14="http://schemas.microsoft.com/office/powerpoint/2010/main" val="3975459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NAT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1.28. </a:t>
            </a:r>
            <a:r>
              <a:rPr lang="ru-RU" dirty="0"/>
              <a:t>Настройка NAT на маршрутизаторе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-gw-1.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7DC0C7-A462-498D-A6E0-40959C710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6"/>
          <a:stretch/>
        </p:blipFill>
        <p:spPr>
          <a:xfrm>
            <a:off x="3833248" y="1977501"/>
            <a:ext cx="4525504" cy="4433131"/>
          </a:xfrm>
        </p:spPr>
      </p:pic>
    </p:spTree>
    <p:extLst>
      <p:ext uri="{BB962C8B-B14F-4D97-AF65-F5344CB8AC3E}">
        <p14:creationId xmlns:p14="http://schemas.microsoft.com/office/powerpoint/2010/main" val="3621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359143"/>
            <a:ext cx="12192000" cy="4988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Настройка интерфейсов коммутатора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96A3576-BC14-45E5-BBCA-15CF8D4E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2"/>
          <a:stretch/>
        </p:blipFill>
        <p:spPr>
          <a:xfrm>
            <a:off x="3807245" y="1970634"/>
            <a:ext cx="4577510" cy="4476999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NAT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1.29. </a:t>
            </a:r>
            <a:r>
              <a:rPr lang="ru-RU" dirty="0"/>
              <a:t>Контрольная проверка.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CF619C-8945-4873-8C7C-FB852424D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0" y="1973653"/>
            <a:ext cx="4522839" cy="4444522"/>
          </a:xfrm>
        </p:spPr>
      </p:pic>
    </p:spTree>
    <p:extLst>
      <p:ext uri="{BB962C8B-B14F-4D97-AF65-F5344CB8AC3E}">
        <p14:creationId xmlns:p14="http://schemas.microsoft.com/office/powerpoint/2010/main" val="3125167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настроили взаимодействие через сеть провайдера посредством статической маршрутизации локальной сети организации с сетью основного здания, расположенного в 42-м квартале в Москве, и сетью филиала, расположенного в г. Сочи.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Настройка интерфейсов маршрутизатора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-gw-1.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BD8EFBE-3DBD-430C-B1ED-0DBC09A28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5"/>
          <a:stretch/>
        </p:blipFill>
        <p:spPr>
          <a:xfrm>
            <a:off x="3827796" y="1958637"/>
            <a:ext cx="4536407" cy="4451995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FBBBBD9-A94C-4CDF-A6DA-2245B96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302223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интерфейсов маршрутизатора msk-q42-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B8F9E2-19E7-4972-8F66-EE9C81D2D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5"/>
          <a:stretch/>
        </p:blipFill>
        <p:spPr>
          <a:xfrm>
            <a:off x="3790768" y="1935164"/>
            <a:ext cx="4610463" cy="4534462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61A0480-47AA-4B9B-957E-213F58A5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71" y="5656749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Выполнение проверки.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A4F378A-0119-47C7-B1A8-5057EE7F1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1" y="3013704"/>
            <a:ext cx="8828698" cy="2643045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1F3AB9F-DF12-407F-BE8D-BFDFEC73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6225314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Настройка интерфейсов коммутатора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-sw-1.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1833AF6-B404-41CD-B8A4-3B64AFE60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6"/>
          <a:stretch/>
        </p:blipFill>
        <p:spPr>
          <a:xfrm>
            <a:off x="3797710" y="1943327"/>
            <a:ext cx="4596580" cy="4489432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43BD87-8A0D-4711-9E57-C9452811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201565" y="6101320"/>
            <a:ext cx="11990435" cy="9952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Настройка интерфейсов маршрутизатора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FA46CD5-DF31-492B-B99A-75BD6CA4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5"/>
          <a:stretch/>
        </p:blipFill>
        <p:spPr>
          <a:xfrm>
            <a:off x="3819832" y="1973413"/>
            <a:ext cx="4552335" cy="4477933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C90AE0-56A5-49C1-BE9F-382433EB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5484220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Выполнение проверки.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1FD02CC-2A04-4417-BB4A-DAE9AA6EC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48" y="2833983"/>
            <a:ext cx="8705303" cy="2727294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5E1B92A-4A21-46B0-AB53-9B0C49CB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1276</TotalTime>
  <Words>472</Words>
  <Application>Microsoft Office PowerPoint</Application>
  <PresentationFormat>Широкоэкранный</PresentationFormat>
  <Paragraphs>65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5" baseType="lpstr">
      <vt:lpstr>Century Gothic</vt:lpstr>
      <vt:lpstr>Wingdings 2</vt:lpstr>
      <vt:lpstr>Цитаты</vt:lpstr>
      <vt:lpstr>Лабораторная работа №14  Статическая маршрутизация в Интернете. Настройка. </vt:lpstr>
      <vt:lpstr>Открытие проекта</vt:lpstr>
      <vt:lpstr>Настройка линка между площадками</vt:lpstr>
      <vt:lpstr>Настройка линка между площадками</vt:lpstr>
      <vt:lpstr>Настройка линка между площадками</vt:lpstr>
      <vt:lpstr>Настройка линка между площадками</vt:lpstr>
      <vt:lpstr>Настройка линка между площадками</vt:lpstr>
      <vt:lpstr>Настройка линка между площадками</vt:lpstr>
      <vt:lpstr>Настройка линка между площадками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в Сочи</vt:lpstr>
      <vt:lpstr>Настройка площадки в Сочи</vt:lpstr>
      <vt:lpstr>Настройка площадки в Сочи</vt:lpstr>
      <vt:lpstr>Настройка маршрутизации между площадками</vt:lpstr>
      <vt:lpstr>Настройка маршрутизации между площадками</vt:lpstr>
      <vt:lpstr>Настройка маршрутизации между площадками</vt:lpstr>
      <vt:lpstr>Настройка маршрутизации между площадками</vt:lpstr>
      <vt:lpstr>Настройка маршрутизации между площадками</vt:lpstr>
      <vt:lpstr>Настройка маршрутизации на 42 квартале </vt:lpstr>
      <vt:lpstr>Настройка маршрутизации на 42 квартале </vt:lpstr>
      <vt:lpstr>Настройка NAT</vt:lpstr>
      <vt:lpstr>Настройка NAT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347</cp:revision>
  <dcterms:created xsi:type="dcterms:W3CDTF">2022-11-11T17:59:21Z</dcterms:created>
  <dcterms:modified xsi:type="dcterms:W3CDTF">2024-05-25T10:35:00Z</dcterms:modified>
</cp:coreProperties>
</file>