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80" r:id="rId10"/>
    <p:sldId id="281" r:id="rId11"/>
    <p:sldId id="282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660"/>
  </p:normalViewPr>
  <p:slideViewPr>
    <p:cSldViewPr snapToGrid="0">
      <p:cViewPr varScale="1">
        <p:scale>
          <a:sx n="78" d="100"/>
          <a:sy n="78" d="100"/>
        </p:scale>
        <p:origin x="9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</a:t>
            </a:r>
            <a:r>
              <a:rPr lang="ru-RU" dirty="0"/>
              <a:t>8</a:t>
            </a:r>
            <a:br>
              <a:rPr lang="ru-RU" sz="5400" dirty="0"/>
            </a:br>
            <a:br>
              <a:rPr lang="ru-RU" sz="5400" dirty="0"/>
            </a:br>
            <a:r>
              <a:rPr lang="ru-RU" sz="2700" dirty="0"/>
              <a:t>Настройка сетевых сервисов. </a:t>
            </a:r>
            <a:r>
              <a:rPr lang="en-US" sz="2700" dirty="0"/>
              <a:t>DHCP</a:t>
            </a:r>
            <a:r>
              <a:rPr lang="ru-RU" sz="2700" dirty="0"/>
              <a:t>.</a:t>
            </a:r>
            <a:br>
              <a:rPr lang="ru-RU" sz="5400" dirty="0"/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/>
              <a:t>Махорин Иван Сергеевич</a:t>
            </a:r>
          </a:p>
          <a:p>
            <a:r>
              <a:rPr lang="ru-RU" dirty="0"/>
              <a:t>1032211221</a:t>
            </a:r>
          </a:p>
          <a:p>
            <a:r>
              <a:rPr lang="ru-RU" dirty="0"/>
              <a:t>НПИбд-02-21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0" y="6331259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1.9. </a:t>
            </a:r>
            <a:r>
              <a:rPr lang="ru-RU" dirty="0"/>
              <a:t>Проверка доступности устройств из разных подсетей.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DCE1080-6E33-4DB4-9797-597EC4E6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632686"/>
            <a:ext cx="10571998" cy="725106"/>
          </a:xfrm>
        </p:spPr>
        <p:txBody>
          <a:bodyPr/>
          <a:lstStyle/>
          <a:p>
            <a:r>
              <a:rPr lang="ru-RU" dirty="0"/>
              <a:t>Проверка доступности устройств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6533254-6C37-46E9-8166-523363F59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0"/>
          <a:stretch/>
        </p:blipFill>
        <p:spPr>
          <a:xfrm>
            <a:off x="4510859" y="1958324"/>
            <a:ext cx="3170282" cy="4462143"/>
          </a:xfrm>
        </p:spPr>
      </p:pic>
    </p:spTree>
    <p:extLst>
      <p:ext uri="{BB962C8B-B14F-4D97-AF65-F5344CB8AC3E}">
        <p14:creationId xmlns:p14="http://schemas.microsoft.com/office/powerpoint/2010/main" val="3044979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0" y="6249895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1.10. </a:t>
            </a:r>
            <a:r>
              <a:rPr lang="ru-RU" dirty="0"/>
              <a:t>Изучение запроса адреса по протоколу DHCP в режиме симуляции.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DCE1080-6E33-4DB4-9797-597EC4E6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632686"/>
            <a:ext cx="10571998" cy="725106"/>
          </a:xfrm>
        </p:spPr>
        <p:txBody>
          <a:bodyPr/>
          <a:lstStyle/>
          <a:p>
            <a:r>
              <a:rPr lang="ru-RU" dirty="0"/>
              <a:t>Изучение запроса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46D7C45-131A-441C-8F45-B87766276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85" y="2243743"/>
            <a:ext cx="10455023" cy="4017257"/>
          </a:xfrm>
        </p:spPr>
      </p:pic>
    </p:spTree>
    <p:extLst>
      <p:ext uri="{BB962C8B-B14F-4D97-AF65-F5344CB8AC3E}">
        <p14:creationId xmlns:p14="http://schemas.microsoft.com/office/powerpoint/2010/main" val="2859002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мы приобрели практические навыки по настройке динамического распределения </a:t>
            </a:r>
            <a:r>
              <a:rPr lang="en-US" dirty="0"/>
              <a:t>IP</a:t>
            </a:r>
            <a:r>
              <a:rPr lang="ru-RU" dirty="0"/>
              <a:t>-адресов посредством протокола </a:t>
            </a:r>
            <a:r>
              <a:rPr lang="en-US" dirty="0"/>
              <a:t>DHCP</a:t>
            </a:r>
            <a:r>
              <a:rPr lang="ru-RU" dirty="0"/>
              <a:t> (</a:t>
            </a:r>
            <a:r>
              <a:rPr lang="en-US" dirty="0"/>
              <a:t>Dynamic Host Configuration Protocol</a:t>
            </a:r>
            <a:r>
              <a:rPr lang="ru-RU" dirty="0"/>
              <a:t>) в локальной сети.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Новый проект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08862" y="4371868"/>
            <a:ext cx="977427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Открытие проекта lab_PT-08.pkt.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A6F27813-A5B8-450B-AC10-03371F0CF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799" y="3429000"/>
            <a:ext cx="9740402" cy="962532"/>
          </a:xfr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0" y="6174805"/>
            <a:ext cx="12192000" cy="6527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Добавление сервера </a:t>
            </a:r>
            <a:r>
              <a:rPr lang="ru-RU" dirty="0" err="1"/>
              <a:t>dns</a:t>
            </a:r>
            <a:r>
              <a:rPr lang="ru-RU" dirty="0"/>
              <a:t> в логическую рабочую область проекта и подключение его к коммутатору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-sw-3.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C12CA3D-D71E-4460-B88D-599AA2B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Добавление сервера </a:t>
            </a:r>
            <a:r>
              <a:rPr lang="en-US" dirty="0" err="1"/>
              <a:t>dns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89CF242-E9BA-4856-ADA3-EEEBAA9D2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766" y="2285081"/>
            <a:ext cx="7750468" cy="3868565"/>
          </a:xfrm>
        </p:spPr>
      </p:pic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1" y="6292391"/>
            <a:ext cx="12191999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 </a:t>
            </a:r>
            <a:r>
              <a:rPr lang="ru-RU" dirty="0"/>
              <a:t>Активация порта на коммутаторе.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80BA5EE-F587-470A-BD62-51809928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Активация порта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03F4AB8-630A-4A2A-9831-F34AD6B0E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41" y="1939942"/>
            <a:ext cx="3453718" cy="4450463"/>
          </a:xfrm>
        </p:spPr>
      </p:pic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0" y="6254556"/>
            <a:ext cx="1219200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 </a:t>
            </a:r>
            <a:r>
              <a:rPr lang="ru-RU" dirty="0"/>
              <a:t>Настройка конфигурации сервера (адрес шлюза - 10.128.0.1, адрес сервера — 10.128.0.5, маска 255.255.255.0).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8BB2138-ACC2-4BE3-BFA0-55129BEE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конфигурации сервера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537BFA9-D10C-49BD-8E2E-6980DE446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687" y="1943694"/>
            <a:ext cx="4356626" cy="4281620"/>
          </a:xfrm>
        </p:spPr>
      </p:pic>
    </p:spTree>
    <p:extLst>
      <p:ext uri="{BB962C8B-B14F-4D97-AF65-F5344CB8AC3E}">
        <p14:creationId xmlns:p14="http://schemas.microsoft.com/office/powerpoint/2010/main" val="286022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1" y="6225314"/>
            <a:ext cx="12191999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1.5. </a:t>
            </a:r>
            <a:r>
              <a:rPr lang="ru-RU" dirty="0"/>
              <a:t>Настройка сервиса DNS (активация службы </a:t>
            </a:r>
            <a:r>
              <a:rPr lang="en-US" dirty="0"/>
              <a:t>DNS</a:t>
            </a:r>
            <a:r>
              <a:rPr lang="ru-RU" dirty="0"/>
              <a:t>, выбор типа записи </a:t>
            </a:r>
            <a:r>
              <a:rPr lang="en-US" dirty="0"/>
              <a:t>A Record</a:t>
            </a:r>
            <a:r>
              <a:rPr lang="ru-RU" dirty="0"/>
              <a:t>, указание доменного имени и </a:t>
            </a:r>
            <a:r>
              <a:rPr lang="en-US" dirty="0"/>
              <a:t>IP</a:t>
            </a:r>
            <a:r>
              <a:rPr lang="ru-RU" dirty="0"/>
              <a:t>-адреса, добавление записи на сервер). 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58433F7F-6B92-49FE-B30E-FEBFCEA69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сервиса </a:t>
            </a:r>
            <a:r>
              <a:rPr lang="en-US" dirty="0"/>
              <a:t>DNS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687712D-74CB-4CD4-9546-1C6DDBF10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549" y="1959720"/>
            <a:ext cx="4346902" cy="4265594"/>
          </a:xfrm>
        </p:spPr>
      </p:pic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0" y="5915074"/>
            <a:ext cx="12192000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1.6. </a:t>
            </a:r>
            <a:r>
              <a:rPr lang="ru-RU" dirty="0"/>
              <a:t>Настройка DHCP-сервиса на маршрутизаторе (указание IP-адреса DNS-сервера и переход к настройке </a:t>
            </a:r>
            <a:r>
              <a:rPr lang="en-US" dirty="0"/>
              <a:t>DHCP</a:t>
            </a:r>
            <a:r>
              <a:rPr lang="ru-RU" dirty="0"/>
              <a:t>. Настройка названия конфигурируемому диапазону адресов, адресу шлюза и </a:t>
            </a:r>
            <a:r>
              <a:rPr lang="en-US" dirty="0"/>
              <a:t>DNS</a:t>
            </a:r>
            <a:r>
              <a:rPr lang="ru-RU" dirty="0"/>
              <a:t>-серверу. Настройка пула адресов, исключаемых из динамического распределения).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01B60F58-9688-46B2-912E-1D2D95BCC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87342"/>
            <a:ext cx="10571998" cy="1249637"/>
          </a:xfrm>
        </p:spPr>
        <p:txBody>
          <a:bodyPr/>
          <a:lstStyle/>
          <a:p>
            <a:r>
              <a:rPr lang="ru-RU" dirty="0"/>
              <a:t>Настройка DHCP-сервиса на маршрутизаторе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FC5B3CE-14AD-4DB0-8994-D0FDC5618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72"/>
          <a:stretch/>
        </p:blipFill>
        <p:spPr>
          <a:xfrm>
            <a:off x="4049289" y="1956026"/>
            <a:ext cx="4093421" cy="4021825"/>
          </a:xfrm>
        </p:spPr>
      </p:pic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-6077" y="6285803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1.7. </a:t>
            </a:r>
            <a:r>
              <a:rPr lang="ru-RU" dirty="0"/>
              <a:t>Замена статического распределение адресов на динамическое на оконечных устройствах.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CD0AD79-5E1C-4C9A-AA0F-3507A6AA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13021"/>
            <a:ext cx="10571998" cy="725106"/>
          </a:xfrm>
        </p:spPr>
        <p:txBody>
          <a:bodyPr/>
          <a:lstStyle/>
          <a:p>
            <a:r>
              <a:rPr lang="ru-RU" dirty="0"/>
              <a:t>Замена статического распределение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09E2F78-0000-4B92-A9A7-84D31F35F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161" y="1959736"/>
            <a:ext cx="4473677" cy="4383689"/>
          </a:xfrm>
        </p:spPr>
      </p:pic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0" y="6231444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1.8. </a:t>
            </a:r>
            <a:r>
              <a:rPr lang="ru-RU" dirty="0"/>
              <a:t>Проверка выделения адресов оконечным устройствам.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DCE1080-6E33-4DB4-9797-597EC4E6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632686"/>
            <a:ext cx="10571998" cy="725106"/>
          </a:xfrm>
        </p:spPr>
        <p:txBody>
          <a:bodyPr/>
          <a:lstStyle/>
          <a:p>
            <a:r>
              <a:rPr lang="ru-RU" dirty="0"/>
              <a:t>Проверка выделения адресов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5B11133-2D53-425E-A64D-7A230542D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49"/>
          <a:stretch/>
        </p:blipFill>
        <p:spPr>
          <a:xfrm>
            <a:off x="4020271" y="1946572"/>
            <a:ext cx="4151458" cy="4406015"/>
          </a:xfrm>
        </p:spPr>
      </p:pic>
    </p:spTree>
    <p:extLst>
      <p:ext uri="{BB962C8B-B14F-4D97-AF65-F5344CB8AC3E}">
        <p14:creationId xmlns:p14="http://schemas.microsoft.com/office/powerpoint/2010/main" val="1238448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828</TotalTime>
  <Words>260</Words>
  <Application>Microsoft Office PowerPoint</Application>
  <PresentationFormat>Широкоэкранный</PresentationFormat>
  <Paragraphs>27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Century Gothic</vt:lpstr>
      <vt:lpstr>Wingdings 2</vt:lpstr>
      <vt:lpstr>Цитаты</vt:lpstr>
      <vt:lpstr>Лабораторная работа №8  Настройка сетевых сервисов. DHCP. </vt:lpstr>
      <vt:lpstr>Новый проект</vt:lpstr>
      <vt:lpstr>Добавление сервера dns</vt:lpstr>
      <vt:lpstr>Активация порта</vt:lpstr>
      <vt:lpstr>Настройка конфигурации сервера</vt:lpstr>
      <vt:lpstr>Настройка сервиса DNS</vt:lpstr>
      <vt:lpstr>Настройка DHCP-сервиса на маршрутизаторе</vt:lpstr>
      <vt:lpstr>Замена статического распределение</vt:lpstr>
      <vt:lpstr>Проверка выделения адресов</vt:lpstr>
      <vt:lpstr>Проверка доступности устройств</vt:lpstr>
      <vt:lpstr>Изучение запроса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Махорин Иван Сергеевич</cp:lastModifiedBy>
  <cp:revision>208</cp:revision>
  <dcterms:created xsi:type="dcterms:W3CDTF">2022-11-11T17:59:21Z</dcterms:created>
  <dcterms:modified xsi:type="dcterms:W3CDTF">2024-03-30T08:15:39Z</dcterms:modified>
</cp:coreProperties>
</file>