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№3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Планирование локальной сети организации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13420" y="6058463"/>
            <a:ext cx="1056857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172.16.0.0/12.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C64FE81-2775-4005-BB45-0BDDF59C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71" y="2131953"/>
            <a:ext cx="5695657" cy="392651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00B36D-3E8C-4365-83C4-DEB4597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5386376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Таблица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BD0F8A-62F7-48C4-8767-AB2B1CC0E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32" y="2638632"/>
            <a:ext cx="6260535" cy="2767408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23D5D60-1894-4408-98DD-B964F234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102033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</a:t>
            </a:r>
            <a:r>
              <a:rPr lang="ru-RU" dirty="0"/>
              <a:t> Таблица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ABB45C-0A7D-4FE2-99A6-DB30CF02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60" y="2042269"/>
            <a:ext cx="3322879" cy="429897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DB06F8-45E1-40BC-AE96-C62A9C2A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23190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9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Таблица портов в </a:t>
            </a:r>
            <a:r>
              <a:rPr lang="en-US" dirty="0"/>
              <a:t>Excel </a:t>
            </a:r>
            <a:r>
              <a:rPr lang="ru-RU" dirty="0"/>
              <a:t>для сети 172.16.0.0/12.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1091DC-B61C-4C86-8305-7D23B188F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55" y="2255869"/>
            <a:ext cx="6731687" cy="3969445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C77CCF8-077C-4FBF-AAD8-B9C91EAA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41931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05116" y="6058463"/>
            <a:ext cx="1038176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 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B35D82-44DD-46CD-A963-DA27926A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7" y="2143356"/>
            <a:ext cx="5618203" cy="3915107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70C258C-2CD1-4214-AC0E-A93B4FC0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43283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90368" y="6058463"/>
            <a:ext cx="10411263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6DFAA8-6A30-47C6-9EDC-6105DE1C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24" y="2165452"/>
            <a:ext cx="5536950" cy="3893011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AE2411C-C988-496B-B9E5-DC700EA0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305530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60871" y="6058463"/>
            <a:ext cx="1047025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54D04C-741A-4070-A9FE-06B57539F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47" y="2175284"/>
            <a:ext cx="5611703" cy="3883179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88955AD-AE5C-4BC2-85A8-1FBB10DD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165123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18" y="5608766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 </a:t>
            </a:r>
            <a:r>
              <a:rPr lang="ru-RU" dirty="0"/>
              <a:t>Таблица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FDBE38-E8E3-426A-901C-3E261056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10" y="2535767"/>
            <a:ext cx="7120977" cy="3136356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73808AD-9F2A-452E-AC88-CB0F27BF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373270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20" y="6192292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2.11.</a:t>
            </a:r>
            <a:r>
              <a:rPr lang="ru-RU" dirty="0"/>
              <a:t> Таблица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A7BACAB-5A83-4009-8923-3C2F81313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87" y="2018996"/>
            <a:ext cx="2944026" cy="4273087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2B128B3-F409-47C0-B39A-8F74B61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38292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23420" y="5921956"/>
            <a:ext cx="894516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2.12. </a:t>
            </a:r>
            <a:r>
              <a:rPr lang="ru-RU" dirty="0"/>
              <a:t>Таблица портов в </a:t>
            </a:r>
            <a:r>
              <a:rPr lang="en-US" dirty="0"/>
              <a:t>Excel </a:t>
            </a:r>
            <a:r>
              <a:rPr lang="ru-RU" dirty="0"/>
              <a:t>для сети 192.168.0.0/16.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2A954BC-63D2-4091-9AE2-55265764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03" y="2167453"/>
            <a:ext cx="6468394" cy="3811499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819FFB5-5E13-4566-936F-3B3B4819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996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10.128.0.0/16)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077269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81FD852-7863-40D8-A949-00E5F110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52" y="2162067"/>
            <a:ext cx="5583696" cy="3943204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познакомились с принципами планирования локальной сети организации.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45524" y="6205265"/>
            <a:ext cx="970094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069F4A-48D0-4185-A2CC-D5563F76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81" y="2052701"/>
            <a:ext cx="5890435" cy="417261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10.128.0.0/16)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394407" y="6225314"/>
            <a:ext cx="940318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Повтор схемы </a:t>
            </a:r>
            <a:r>
              <a:rPr lang="en-US" dirty="0"/>
              <a:t>L</a:t>
            </a:r>
            <a:r>
              <a:rPr lang="ru-RU" dirty="0"/>
              <a:t>3 (сетевой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B556442-1A9E-4E15-AF1E-7751FCBB6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65" y="2208180"/>
            <a:ext cx="5820470" cy="401713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8C83A3B-4B86-495E-9798-0CE9310D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3 (сеть 10.128.0.0/16)</a:t>
            </a:r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1641624" y="5580568"/>
            <a:ext cx="890874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Повтор таблицы </a:t>
            </a:r>
            <a:r>
              <a:rPr lang="en-US" dirty="0"/>
              <a:t>VLAN</a:t>
            </a:r>
            <a:r>
              <a:rPr lang="ru-RU" dirty="0"/>
              <a:t> 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EEC1AD0-FE18-47B6-AD95-F66E7D6F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9" y="2618254"/>
            <a:ext cx="6582921" cy="296231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D958DD-AF91-434A-973D-9B9863E5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 </a:t>
            </a:r>
            <a:r>
              <a:rPr lang="ru-RU" dirty="0"/>
              <a:t>(сеть 10.128.0.0/16)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3" y="6225314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Повтор таблицы </a:t>
            </a:r>
            <a:r>
              <a:rPr lang="en-US" dirty="0"/>
              <a:t>IP </a:t>
            </a:r>
            <a:r>
              <a:rPr lang="ru-RU" dirty="0"/>
              <a:t>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6BB48C-3591-45E3-825C-0B54FDE6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50" y="2042877"/>
            <a:ext cx="2922487" cy="418243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0696DC1-306A-487A-8C79-E55E8C4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IP</a:t>
            </a:r>
            <a:r>
              <a:rPr lang="ru-RU" dirty="0"/>
              <a:t> (сеть 10.128.0.0/16)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4" y="6053406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Повтор таблицы портов в </a:t>
            </a:r>
            <a:r>
              <a:rPr lang="en-US" dirty="0"/>
              <a:t>Excel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5A0CC0-E556-42AE-A67A-27DB3C16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64" y="2275620"/>
            <a:ext cx="6706070" cy="4026296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055FCB-359E-40EF-86F7-00C500E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Таблица портов (сеть 10.128.0.0/16)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137251" y="6043228"/>
            <a:ext cx="991749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1 (физический уровень) в графическом редакторе </a:t>
            </a:r>
            <a:r>
              <a:rPr lang="en-US" dirty="0" err="1"/>
              <a:t>Dia</a:t>
            </a:r>
            <a:r>
              <a:rPr lang="ru-RU" dirty="0"/>
              <a:t> для сети 172.16.0.0/12.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AEF54B-044D-4088-9F92-5B6C446A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15" y="2094271"/>
            <a:ext cx="5366369" cy="378485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E47E14-B210-438B-9DCC-66239F45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L1</a:t>
            </a:r>
            <a:r>
              <a:rPr lang="ru-RU" dirty="0"/>
              <a:t> 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656657" y="6008362"/>
            <a:ext cx="10878685" cy="7158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(канальный уровень) в графическом редакторе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ru-RU" dirty="0"/>
              <a:t>для сети 172.16.0.0/12.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37EE93A-74FD-45A9-B814-5B9BD0C3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41" y="2203841"/>
            <a:ext cx="5354115" cy="380452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F5D2C32-93D5-4BF4-9AD6-B6AE5CEA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L</a:t>
            </a:r>
            <a:r>
              <a:rPr lang="ru-RU" dirty="0"/>
              <a:t>2 (сеть 172.16.0.0/12)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329</TotalTime>
  <Words>416</Words>
  <Application>Microsoft Office PowerPoint</Application>
  <PresentationFormat>Широкоэкранный</PresentationFormat>
  <Paragraphs>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Цитаты</vt:lpstr>
      <vt:lpstr>Лабораторная работа №3  Планирование локальной сети организации  </vt:lpstr>
      <vt:lpstr>Схема L1 (сеть 10.128.0.0/16)</vt:lpstr>
      <vt:lpstr>Схема L2 (сеть 10.128.0.0/16)</vt:lpstr>
      <vt:lpstr>Схема L3 (сеть 10.128.0.0/16)</vt:lpstr>
      <vt:lpstr>Таблица VLAN (сеть 10.128.0.0/16)</vt:lpstr>
      <vt:lpstr>Таблица IP (сеть 10.128.0.0/16)</vt:lpstr>
      <vt:lpstr>Таблица портов (сеть 10.128.0.0/16)</vt:lpstr>
      <vt:lpstr>Схема L1 (сеть 172.16.0.0/12)</vt:lpstr>
      <vt:lpstr>Схема L2 (сеть 172.16.0.0/12)</vt:lpstr>
      <vt:lpstr>Схема L3 (сеть 172.16.0.0/12)</vt:lpstr>
      <vt:lpstr>Таблица VLAN (сеть 172.16.0.0/12)</vt:lpstr>
      <vt:lpstr>Таблица IP (сеть 172.16.0.0/12)</vt:lpstr>
      <vt:lpstr>Таблица портов (сеть 172.16.0.0/12)</vt:lpstr>
      <vt:lpstr>Схема L1 (сеть 192.168.0.0/16)</vt:lpstr>
      <vt:lpstr>Схема L2 (сеть 192.168.0.0/16)</vt:lpstr>
      <vt:lpstr>Схема L3 (сеть 192.168.0.0/16)</vt:lpstr>
      <vt:lpstr>Таблица VLAN (сеть 192.168.0.0/16)</vt:lpstr>
      <vt:lpstr>Таблица IP (сеть 192.168.0.0/16)</vt:lpstr>
      <vt:lpstr>Таблица портов (сеть 192.168.0.0/16)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143</cp:revision>
  <dcterms:created xsi:type="dcterms:W3CDTF">2022-11-11T17:59:21Z</dcterms:created>
  <dcterms:modified xsi:type="dcterms:W3CDTF">2024-02-22T08:36:57Z</dcterms:modified>
</cp:coreProperties>
</file>