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302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7" r:id="rId20"/>
    <p:sldId id="28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18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4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8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1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494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0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09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0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248338"/>
            <a:ext cx="8361229" cy="828848"/>
          </a:xfrm>
        </p:spPr>
        <p:txBody>
          <a:bodyPr>
            <a:normAutofit/>
          </a:bodyPr>
          <a:lstStyle/>
          <a:p>
            <a:r>
              <a:rPr lang="ru-RU" sz="4800" dirty="0"/>
              <a:t>Настройка </a:t>
            </a:r>
            <a:r>
              <a:rPr lang="en-US" sz="4800" dirty="0"/>
              <a:t>VPN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43" y="5458638"/>
            <a:ext cx="4191983" cy="1079813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Подготовил</a:t>
            </a:r>
            <a:r>
              <a:rPr lang="en-US" sz="1800" dirty="0"/>
              <a:t>: </a:t>
            </a:r>
            <a:r>
              <a:rPr lang="ru-RU" sz="1800" dirty="0"/>
              <a:t>Махорин Иван Сергеевич</a:t>
            </a:r>
          </a:p>
          <a:p>
            <a:pPr algn="l"/>
            <a:r>
              <a:rPr lang="ru-RU" sz="1800" dirty="0"/>
              <a:t>Студ. билет</a:t>
            </a:r>
            <a:r>
              <a:rPr lang="en-US" sz="1800" dirty="0"/>
              <a:t>: </a:t>
            </a:r>
            <a:r>
              <a:rPr lang="ru-RU" sz="1800" dirty="0"/>
              <a:t>1032211221</a:t>
            </a:r>
          </a:p>
          <a:p>
            <a:pPr algn="l"/>
            <a:r>
              <a:rPr lang="ru-RU" sz="1800" dirty="0"/>
              <a:t>Группа</a:t>
            </a:r>
            <a:r>
              <a:rPr lang="en-US" sz="1800" dirty="0"/>
              <a:t>: </a:t>
            </a:r>
            <a:r>
              <a:rPr lang="ru-RU" sz="1800" dirty="0"/>
              <a:t>НПИбд-02-21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DD12A-16C0-486D-A974-427F0C5F2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59" y="3077186"/>
            <a:ext cx="2471277" cy="17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9BFEE5-2EB6-489C-A25D-50C91D269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32" y="1315577"/>
            <a:ext cx="4652535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63CDA7-2D58-409D-AEF0-1464946FD30C}"/>
              </a:ext>
            </a:extLst>
          </p:cNvPr>
          <p:cNvSpPr txBox="1">
            <a:spLocks/>
          </p:cNvSpPr>
          <p:nvPr/>
        </p:nvSpPr>
        <p:spPr>
          <a:xfrm>
            <a:off x="176981" y="6071823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7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Первоначальная настройка маршрутизатора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</p:spTree>
    <p:extLst>
      <p:ext uri="{BB962C8B-B14F-4D97-AF65-F5344CB8AC3E}">
        <p14:creationId xmlns:p14="http://schemas.microsoft.com/office/powerpoint/2010/main" val="21362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6E6331-D272-484B-A5C1-0EE05A5C3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26" y="1309443"/>
            <a:ext cx="4662947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B960C67-0EC7-46BA-A594-A094B4FA2129}"/>
              </a:ext>
            </a:extLst>
          </p:cNvPr>
          <p:cNvSpPr txBox="1">
            <a:spLocks/>
          </p:cNvSpPr>
          <p:nvPr/>
        </p:nvSpPr>
        <p:spPr>
          <a:xfrm>
            <a:off x="88490" y="6223567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8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</p:spTree>
    <p:extLst>
      <p:ext uri="{BB962C8B-B14F-4D97-AF65-F5344CB8AC3E}">
        <p14:creationId xmlns:p14="http://schemas.microsoft.com/office/powerpoint/2010/main" val="383925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058241-5C68-4DFB-8076-A6588A8AC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8" y="1348770"/>
            <a:ext cx="4275541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7CF0585-882F-4BEA-9E70-D447121214B4}"/>
              </a:ext>
            </a:extLst>
          </p:cNvPr>
          <p:cNvSpPr txBox="1">
            <a:spLocks/>
          </p:cNvSpPr>
          <p:nvPr/>
        </p:nvSpPr>
        <p:spPr>
          <a:xfrm>
            <a:off x="-19665" y="6256305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9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</p:spTree>
    <p:extLst>
      <p:ext uri="{BB962C8B-B14F-4D97-AF65-F5344CB8AC3E}">
        <p14:creationId xmlns:p14="http://schemas.microsoft.com/office/powerpoint/2010/main" val="53515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98BA1E-A2F4-49D6-A58B-047D124A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66" y="1290031"/>
            <a:ext cx="4648667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D114A72-6137-472D-82B9-ACB98D65B1B3}"/>
              </a:ext>
            </a:extLst>
          </p:cNvPr>
          <p:cNvSpPr txBox="1">
            <a:spLocks/>
          </p:cNvSpPr>
          <p:nvPr/>
        </p:nvSpPr>
        <p:spPr>
          <a:xfrm>
            <a:off x="0" y="615255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10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</p:spTree>
    <p:extLst>
      <p:ext uri="{BB962C8B-B14F-4D97-AF65-F5344CB8AC3E}">
        <p14:creationId xmlns:p14="http://schemas.microsoft.com/office/powerpoint/2010/main" val="201563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Присвоение адресов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1C885A-2C06-41CD-B811-F59D791D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89" y="1315577"/>
            <a:ext cx="5082022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A3738C1-C025-47CF-93AD-D3D9A4A764BE}"/>
              </a:ext>
            </a:extLst>
          </p:cNvPr>
          <p:cNvSpPr txBox="1">
            <a:spLocks/>
          </p:cNvSpPr>
          <p:nvPr/>
        </p:nvSpPr>
        <p:spPr>
          <a:xfrm>
            <a:off x="76200" y="6191886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11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Присвоение адресов оконечному устройству.</a:t>
            </a:r>
          </a:p>
        </p:txBody>
      </p:sp>
    </p:spTree>
    <p:extLst>
      <p:ext uri="{BB962C8B-B14F-4D97-AF65-F5344CB8AC3E}">
        <p14:creationId xmlns:p14="http://schemas.microsoft.com/office/powerpoint/2010/main" val="19591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24FA08-5783-4ABF-98DF-3EDF2CDB3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17" y="1315577"/>
            <a:ext cx="5081766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F30701F-520C-4EBF-ADFA-C74DAD8A4444}"/>
              </a:ext>
            </a:extLst>
          </p:cNvPr>
          <p:cNvSpPr txBox="1">
            <a:spLocks/>
          </p:cNvSpPr>
          <p:nvPr/>
        </p:nvSpPr>
        <p:spPr>
          <a:xfrm>
            <a:off x="0" y="615233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12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Пинг адреса 10.131.0.1.</a:t>
            </a:r>
          </a:p>
        </p:txBody>
      </p:sp>
    </p:spTree>
    <p:extLst>
      <p:ext uri="{BB962C8B-B14F-4D97-AF65-F5344CB8AC3E}">
        <p14:creationId xmlns:p14="http://schemas.microsoft.com/office/powerpoint/2010/main" val="63102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Настройка VPN на основе GRE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1C1AC9-A56C-4C1F-82EE-E2C2ADF0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33" y="1326775"/>
            <a:ext cx="4653534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42C32E4-8BCB-41FB-B45D-E0647E234C46}"/>
              </a:ext>
            </a:extLst>
          </p:cNvPr>
          <p:cNvSpPr txBox="1">
            <a:spLocks/>
          </p:cNvSpPr>
          <p:nvPr/>
        </p:nvSpPr>
        <p:spPr>
          <a:xfrm>
            <a:off x="76200" y="6202483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13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Настройка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-gw-1.</a:t>
            </a:r>
          </a:p>
        </p:txBody>
      </p:sp>
    </p:spTree>
    <p:extLst>
      <p:ext uri="{BB962C8B-B14F-4D97-AF65-F5344CB8AC3E}">
        <p14:creationId xmlns:p14="http://schemas.microsoft.com/office/powerpoint/2010/main" val="124513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Настройка VPN на основе GRE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8820E4-A100-4323-BAD3-42E2DC37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66" y="1336606"/>
            <a:ext cx="4648667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6BED77F-BC90-492E-80BB-DE18AFB37D08}"/>
              </a:ext>
            </a:extLst>
          </p:cNvPr>
          <p:cNvSpPr txBox="1">
            <a:spLocks/>
          </p:cNvSpPr>
          <p:nvPr/>
        </p:nvSpPr>
        <p:spPr>
          <a:xfrm>
            <a:off x="0" y="6202482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14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Настройка маршрутизатора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</p:spTree>
    <p:extLst>
      <p:ext uri="{BB962C8B-B14F-4D97-AF65-F5344CB8AC3E}">
        <p14:creationId xmlns:p14="http://schemas.microsoft.com/office/powerpoint/2010/main" val="293227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DBEFB2-6B21-4C6C-AEF2-3F867EE0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62" y="1277979"/>
            <a:ext cx="5074475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4F2BBB2-9222-40A2-B9CB-F3087547D02A}"/>
              </a:ext>
            </a:extLst>
          </p:cNvPr>
          <p:cNvSpPr txBox="1">
            <a:spLocks/>
          </p:cNvSpPr>
          <p:nvPr/>
        </p:nvSpPr>
        <p:spPr>
          <a:xfrm>
            <a:off x="275302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15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Проверка доступности узлов сети Университета г. Пиза с ноутбука администратора сети «Донская».</a:t>
            </a:r>
          </a:p>
        </p:txBody>
      </p:sp>
    </p:spTree>
    <p:extLst>
      <p:ext uri="{BB962C8B-B14F-4D97-AF65-F5344CB8AC3E}">
        <p14:creationId xmlns:p14="http://schemas.microsoft.com/office/powerpoint/2010/main" val="313913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08441-A744-4A22-8A4A-358E1F8F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962" y="1747685"/>
            <a:ext cx="10609005" cy="16813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 заключение, можно сказать, что технология туннелирования GRE (</a:t>
            </a:r>
            <a:r>
              <a:rPr lang="ru-RU" dirty="0" err="1"/>
              <a:t>Generic</a:t>
            </a:r>
            <a:r>
              <a:rPr lang="ru-RU" dirty="0"/>
              <a:t> </a:t>
            </a:r>
            <a:r>
              <a:rPr lang="ru-RU" dirty="0" err="1"/>
              <a:t>Routing</a:t>
            </a:r>
            <a:r>
              <a:rPr lang="ru-RU" dirty="0"/>
              <a:t> </a:t>
            </a:r>
            <a:r>
              <a:rPr lang="ru-RU" dirty="0" err="1"/>
              <a:t>Encapsulation</a:t>
            </a:r>
            <a:r>
              <a:rPr lang="ru-RU" dirty="0"/>
              <a:t>) открывает перед нами широкие возможности для эффективного и безопасного обмена данными между сетями. Разработанный компанией </a:t>
            </a:r>
            <a:r>
              <a:rPr lang="ru-RU" dirty="0" err="1"/>
              <a:t>Cisco</a:t>
            </a:r>
            <a:r>
              <a:rPr lang="ru-RU" dirty="0"/>
              <a:t>, этот протокол позволяет инкапсулировать различные протоколы сетевого уровня в </a:t>
            </a:r>
            <a:r>
              <a:rPr lang="ru-RU" dirty="0" err="1"/>
              <a:t>point-to-point</a:t>
            </a:r>
            <a:r>
              <a:rPr lang="ru-RU" dirty="0"/>
              <a:t> каналах, обеспечивая тем самым гибкость и надежность в передаче данных.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5AFD5-75C9-4502-92FF-038430CC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35" y="3010122"/>
            <a:ext cx="6635633" cy="38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Что такое протокол </a:t>
            </a:r>
            <a:r>
              <a:rPr lang="en-US" dirty="0"/>
              <a:t>GRE?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08441-A744-4A22-8A4A-358E1F8F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36" y="2008163"/>
            <a:ext cx="10609005" cy="11516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Encapsulation</a:t>
            </a:r>
            <a:r>
              <a:rPr lang="ru-RU" dirty="0"/>
              <a:t> (</a:t>
            </a:r>
            <a:r>
              <a:rPr lang="en-US" dirty="0"/>
              <a:t>GRE</a:t>
            </a:r>
            <a:r>
              <a:rPr lang="ru-RU" dirty="0"/>
              <a:t>) - это протокол туннелирования, разработанный компанией </a:t>
            </a:r>
            <a:r>
              <a:rPr lang="en-US" dirty="0"/>
              <a:t>Cisco</a:t>
            </a:r>
            <a:r>
              <a:rPr lang="ru-RU" dirty="0"/>
              <a:t>, который позволяет инкапсулировать широкий спектр протоколов сетевого уровня в </a:t>
            </a:r>
            <a:r>
              <a:rPr lang="en-US" dirty="0"/>
              <a:t>point</a:t>
            </a:r>
            <a:r>
              <a:rPr lang="ru-RU" dirty="0"/>
              <a:t>-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point</a:t>
            </a:r>
            <a:r>
              <a:rPr lang="ru-RU" dirty="0"/>
              <a:t> каналах.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172A76-1F7F-4EBF-99C9-3FF572D5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11" y="3159766"/>
            <a:ext cx="5009978" cy="31500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08441-A744-4A22-8A4A-358E1F8F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3330"/>
            <a:ext cx="10609005" cy="499478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Настройка GRE туннеля на </a:t>
            </a:r>
            <a:r>
              <a:rPr lang="ru-RU" dirty="0" err="1"/>
              <a:t>Cisco</a:t>
            </a:r>
            <a:r>
              <a:rPr lang="ru-RU" dirty="0"/>
              <a:t> // MERION URL: https://wiki.merionet.ru/articles/nastroyka-gre-tunnelya-na-cisco (дата обращения: 05.06.2024).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Лабораторная работа № 16. Настройка </a:t>
            </a:r>
            <a:r>
              <a:rPr lang="en-US" dirty="0"/>
              <a:t>VPN</a:t>
            </a:r>
            <a:r>
              <a:rPr lang="ru-RU" dirty="0"/>
              <a:t> // ТУИС РУДН URL: https://esystem.rudn.ru/pluginfile.php/2293167/mod_resource/content/12/016-vpn.pdf (дата обращения: 05.06.2024). </a:t>
            </a:r>
          </a:p>
        </p:txBody>
      </p:sp>
    </p:spTree>
    <p:extLst>
      <p:ext uri="{BB962C8B-B14F-4D97-AF65-F5344CB8AC3E}">
        <p14:creationId xmlns:p14="http://schemas.microsoft.com/office/powerpoint/2010/main" val="307462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576" y="2955021"/>
            <a:ext cx="6240848" cy="94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4297D0-B1D1-4178-8F64-4468960B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31" y="1839862"/>
            <a:ext cx="4866184" cy="48499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CA694-39FE-420B-A8B3-108B63BF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23" y="1050824"/>
            <a:ext cx="9601200" cy="759542"/>
          </a:xfrm>
        </p:spPr>
        <p:txBody>
          <a:bodyPr/>
          <a:lstStyle/>
          <a:p>
            <a:pPr algn="ctr"/>
            <a:r>
              <a:rPr lang="ru-RU" dirty="0"/>
              <a:t>Пример настройки и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404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Открытие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9A6631-513A-4EC9-A45C-F5E3A2FCD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6" y="2980779"/>
            <a:ext cx="10953229" cy="1109336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4BD92DD-C72B-4CBD-9087-DD063FC098E7}"/>
              </a:ext>
            </a:extLst>
          </p:cNvPr>
          <p:cNvSpPr txBox="1">
            <a:spLocks/>
          </p:cNvSpPr>
          <p:nvPr/>
        </p:nvSpPr>
        <p:spPr>
          <a:xfrm>
            <a:off x="0" y="4090115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1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Открытие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7418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04BEFA-05D8-481E-BC1A-A420735F6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3" y="1435509"/>
            <a:ext cx="10609263" cy="4428330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E77672B-4360-4E6C-8056-BB2F69018EDF}"/>
              </a:ext>
            </a:extLst>
          </p:cNvPr>
          <p:cNvSpPr txBox="1">
            <a:spLocks/>
          </p:cNvSpPr>
          <p:nvPr/>
        </p:nvSpPr>
        <p:spPr>
          <a:xfrm>
            <a:off x="0" y="5863839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2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Размещение оборудования в рабочей области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7202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Замена модулей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E2F32C-336B-4AF2-98F6-D919A7B2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62" y="1333274"/>
            <a:ext cx="5074475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7510477-490B-433B-9EB0-AC5F7ACC08BA}"/>
              </a:ext>
            </a:extLst>
          </p:cNvPr>
          <p:cNvSpPr txBox="1">
            <a:spLocks/>
          </p:cNvSpPr>
          <p:nvPr/>
        </p:nvSpPr>
        <p:spPr>
          <a:xfrm>
            <a:off x="76199" y="619581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3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Замена модулей на </a:t>
            </a:r>
            <a:r>
              <a:rPr lang="en-US" dirty="0"/>
              <a:t>Repeater</a:t>
            </a:r>
            <a:r>
              <a:rPr lang="ru-RU" dirty="0"/>
              <a:t>-</a:t>
            </a:r>
            <a:r>
              <a:rPr lang="en-US" dirty="0"/>
              <a:t>PT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3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Подключение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0D2D6B-4A75-4DAB-86B4-21640BE2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60" y="1435509"/>
            <a:ext cx="10609263" cy="4502250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2349ABE-5078-4BA8-8E39-4D54849E097D}"/>
              </a:ext>
            </a:extLst>
          </p:cNvPr>
          <p:cNvSpPr txBox="1">
            <a:spLocks/>
          </p:cNvSpPr>
          <p:nvPr/>
        </p:nvSpPr>
        <p:spPr>
          <a:xfrm>
            <a:off x="1285062" y="5851434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4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Подключение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0269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Создание города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C11AA5-8DAE-48AE-8BA4-1FD1C3903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15577"/>
            <a:ext cx="10454117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4AE1A90-3EBD-4B5E-BF86-BC19B96FCBA7}"/>
              </a:ext>
            </a:extLst>
          </p:cNvPr>
          <p:cNvSpPr txBox="1">
            <a:spLocks/>
          </p:cNvSpPr>
          <p:nvPr/>
        </p:nvSpPr>
        <p:spPr>
          <a:xfrm>
            <a:off x="189271" y="6287729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5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Создание города Пиза в физической рабочей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318608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8148"/>
            <a:ext cx="9601200" cy="887361"/>
          </a:xfrm>
        </p:spPr>
        <p:txBody>
          <a:bodyPr/>
          <a:lstStyle/>
          <a:p>
            <a:r>
              <a:rPr lang="ru-RU" dirty="0"/>
              <a:t>Перемещение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58C559-E580-4EBF-837F-4BD38C7EA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3" y="1333274"/>
            <a:ext cx="8330614" cy="4994275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B14B01C-E383-4141-9C58-0C040F2AE673}"/>
              </a:ext>
            </a:extLst>
          </p:cNvPr>
          <p:cNvSpPr txBox="1">
            <a:spLocks/>
          </p:cNvSpPr>
          <p:nvPr/>
        </p:nvSpPr>
        <p:spPr>
          <a:xfrm>
            <a:off x="167148" y="6182468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Рисунок 6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Перемещение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328812716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1637</TotalTime>
  <Words>356</Words>
  <Application>Microsoft Office PowerPoint</Application>
  <PresentationFormat>Широкоэкранный</PresentationFormat>
  <Paragraphs>43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Franklin Gothic Book</vt:lpstr>
      <vt:lpstr>Wingdings 2</vt:lpstr>
      <vt:lpstr>Уголки</vt:lpstr>
      <vt:lpstr>Настройка VPN</vt:lpstr>
      <vt:lpstr>Что такое протокол GRE?</vt:lpstr>
      <vt:lpstr>Пример настройки и использования</vt:lpstr>
      <vt:lpstr>Открытие проекта</vt:lpstr>
      <vt:lpstr>Размещение оборудования</vt:lpstr>
      <vt:lpstr>Замена модулей</vt:lpstr>
      <vt:lpstr>Подключение</vt:lpstr>
      <vt:lpstr>Создание города</vt:lpstr>
      <vt:lpstr>Перемещение оборудования</vt:lpstr>
      <vt:lpstr>Первоначальная настройка</vt:lpstr>
      <vt:lpstr>Первоначальная настройка</vt:lpstr>
      <vt:lpstr>Настройка интерфейсов</vt:lpstr>
      <vt:lpstr>Настройка интерфейсов</vt:lpstr>
      <vt:lpstr>Присвоение адресов</vt:lpstr>
      <vt:lpstr>Ping</vt:lpstr>
      <vt:lpstr>Настройка VPN на основе GRE </vt:lpstr>
      <vt:lpstr>Настройка VPN на основе GRE </vt:lpstr>
      <vt:lpstr>Проверка</vt:lpstr>
      <vt:lpstr>Заключение</vt:lpstr>
      <vt:lpstr>Источники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207</cp:revision>
  <dcterms:created xsi:type="dcterms:W3CDTF">2022-11-11T17:59:21Z</dcterms:created>
  <dcterms:modified xsi:type="dcterms:W3CDTF">2024-06-05T18:46:10Z</dcterms:modified>
</cp:coreProperties>
</file>