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№6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Установка и настройка системы управления базами данных </a:t>
            </a:r>
            <a:r>
              <a:rPr lang="ru-RU" sz="2800" dirty="0" err="1"/>
              <a:t>MariaDB</a:t>
            </a:r>
            <a:r>
              <a:rPr lang="en-US" sz="2700" dirty="0"/>
              <a:t> </a:t>
            </a:r>
            <a:br>
              <a:rPr lang="ru-RU" sz="5400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 err="1"/>
              <a:t>Махорин</a:t>
            </a:r>
            <a:r>
              <a:rPr lang="ru-RU" dirty="0"/>
              <a:t>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-44246" y="4584899"/>
            <a:ext cx="1228049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Открытие файла на редактирование и указание в нём конфигурации.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915B33-BCDF-42F6-AEEE-75EE3E3E1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22" y="3242220"/>
            <a:ext cx="8873356" cy="1342679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EC8267-AE08-4D2E-A20C-205AB670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3312"/>
            <a:ext cx="10571998" cy="970450"/>
          </a:xfrm>
        </p:spPr>
        <p:txBody>
          <a:bodyPr/>
          <a:lstStyle/>
          <a:p>
            <a:r>
              <a:rPr lang="ru-RU" dirty="0"/>
              <a:t>Конфигурация кодировки символов</a:t>
            </a:r>
          </a:p>
        </p:txBody>
      </p:sp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49161" y="4434478"/>
            <a:ext cx="1209367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2.4. </a:t>
            </a:r>
            <a:r>
              <a:rPr lang="ru-RU" dirty="0"/>
              <a:t>Перезапуск </a:t>
            </a:r>
            <a:r>
              <a:rPr lang="en-US" dirty="0"/>
              <a:t>MariaDB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EED4F85-380A-4648-954A-FCBDAA712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96" y="3429000"/>
            <a:ext cx="10012807" cy="1084610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3DFD556-9BB5-4F12-A36E-B695940B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3312"/>
            <a:ext cx="10571998" cy="970450"/>
          </a:xfrm>
        </p:spPr>
        <p:txBody>
          <a:bodyPr/>
          <a:lstStyle/>
          <a:p>
            <a:r>
              <a:rPr lang="ru-RU" dirty="0"/>
              <a:t>Конфигурация кодировки символов</a:t>
            </a:r>
          </a:p>
        </p:txBody>
      </p:sp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437531" y="6011834"/>
            <a:ext cx="115135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2.5.</a:t>
            </a:r>
            <a:r>
              <a:rPr lang="ru-RU" dirty="0"/>
              <a:t> Вход в базу данных с правами администратора и просмотр статуса </a:t>
            </a:r>
            <a:r>
              <a:rPr lang="ru-RU" dirty="0" err="1"/>
              <a:t>MariaDB</a:t>
            </a:r>
            <a:r>
              <a:rPr lang="ru-RU" dirty="0"/>
              <a:t> для проверки изменений.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E3179D8-BC91-4080-9DD2-AA6B47C5B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17" y="2129572"/>
            <a:ext cx="5789205" cy="3882262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886DC59-1CD4-4A77-8396-3FA2099A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3312"/>
            <a:ext cx="10571998" cy="970450"/>
          </a:xfrm>
        </p:spPr>
        <p:txBody>
          <a:bodyPr/>
          <a:lstStyle/>
          <a:p>
            <a:r>
              <a:rPr lang="ru-RU" dirty="0"/>
              <a:t>Конфигурация кодировки символов</a:t>
            </a:r>
          </a:p>
        </p:txBody>
      </p:sp>
    </p:spTree>
    <p:extLst>
      <p:ext uri="{BB962C8B-B14F-4D97-AF65-F5344CB8AC3E}">
        <p14:creationId xmlns:p14="http://schemas.microsoft.com/office/powerpoint/2010/main" val="239947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663381"/>
            <a:ext cx="12182168" cy="11946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 </a:t>
            </a:r>
            <a:r>
              <a:rPr lang="ru-RU" dirty="0"/>
              <a:t>Вход в базу данных с правами администратора, создание базы данных с именем </a:t>
            </a:r>
            <a:r>
              <a:rPr lang="en-US" dirty="0" err="1"/>
              <a:t>addressbook</a:t>
            </a:r>
            <a:r>
              <a:rPr lang="ru-RU" dirty="0"/>
              <a:t>, открытие базы данных </a:t>
            </a:r>
            <a:r>
              <a:rPr lang="en-US" dirty="0" err="1"/>
              <a:t>addressbook</a:t>
            </a:r>
            <a:r>
              <a:rPr lang="ru-RU" dirty="0"/>
              <a:t>, отображение имеющиеся в базе данных </a:t>
            </a:r>
            <a:r>
              <a:rPr lang="ru-RU" dirty="0" err="1"/>
              <a:t>addressbook</a:t>
            </a:r>
            <a:r>
              <a:rPr lang="ru-RU" dirty="0"/>
              <a:t> таблицы. Создание таблицы </a:t>
            </a:r>
            <a:r>
              <a:rPr lang="en-US" dirty="0"/>
              <a:t>city</a:t>
            </a:r>
            <a:r>
              <a:rPr lang="ru-RU" dirty="0"/>
              <a:t> с полями </a:t>
            </a:r>
            <a:r>
              <a:rPr lang="en-US" dirty="0"/>
              <a:t>name</a:t>
            </a:r>
            <a:r>
              <a:rPr lang="ru-RU" dirty="0"/>
              <a:t> и </a:t>
            </a:r>
            <a:r>
              <a:rPr lang="en-US" dirty="0"/>
              <a:t>city</a:t>
            </a:r>
            <a:r>
              <a:rPr lang="ru-RU" dirty="0"/>
              <a:t> и заполнение таблицы некоторыми данными в соответствии с синтаксисом </a:t>
            </a:r>
            <a:r>
              <a:rPr lang="ru-RU" dirty="0" err="1"/>
              <a:t>MySQL</a:t>
            </a:r>
            <a:r>
              <a:rPr lang="ru-RU" dirty="0"/>
              <a:t>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0E8734F-2986-4602-9E2E-91EA1DFE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513312"/>
            <a:ext cx="10571998" cy="970450"/>
          </a:xfrm>
        </p:spPr>
        <p:txBody>
          <a:bodyPr/>
          <a:lstStyle/>
          <a:p>
            <a:r>
              <a:rPr lang="ru-RU" dirty="0"/>
              <a:t>Создание базы данных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4386824-F3DD-4D0A-8E01-93A8AC454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941" y="1957121"/>
            <a:ext cx="5448286" cy="3636963"/>
          </a:xfrm>
        </p:spPr>
      </p:pic>
    </p:spTree>
    <p:extLst>
      <p:ext uri="{BB962C8B-B14F-4D97-AF65-F5344CB8AC3E}">
        <p14:creationId xmlns:p14="http://schemas.microsoft.com/office/powerpoint/2010/main" val="197041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643153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</a:t>
            </a:r>
            <a:r>
              <a:rPr lang="ru-RU" dirty="0"/>
              <a:t> </a:t>
            </a:r>
            <a:r>
              <a:rPr lang="ru-RU" dirty="0" err="1"/>
              <a:t>MySQL</a:t>
            </a:r>
            <a:r>
              <a:rPr lang="ru-RU" dirty="0"/>
              <a:t>-запрос, создание пользователя для работы с базой данных </a:t>
            </a:r>
            <a:r>
              <a:rPr lang="ru-RU" dirty="0" err="1"/>
              <a:t>addressbook</a:t>
            </a:r>
            <a:r>
              <a:rPr lang="ru-RU" dirty="0"/>
              <a:t>, предоставление прав доступа созданному пользователю </a:t>
            </a:r>
            <a:r>
              <a:rPr lang="en-US" dirty="0" err="1"/>
              <a:t>ismakhorin</a:t>
            </a:r>
            <a:r>
              <a:rPr lang="ru-RU" dirty="0"/>
              <a:t> на действия с базой данных </a:t>
            </a:r>
            <a:r>
              <a:rPr lang="ru-RU" dirty="0" err="1"/>
              <a:t>addressbook</a:t>
            </a:r>
            <a:r>
              <a:rPr lang="ru-RU" dirty="0"/>
              <a:t>, обновление привилегии базы данных </a:t>
            </a:r>
            <a:r>
              <a:rPr lang="en-US" dirty="0" err="1"/>
              <a:t>addressbook</a:t>
            </a:r>
            <a:r>
              <a:rPr lang="ru-RU" dirty="0"/>
              <a:t>, просмотр общей информации о таблице </a:t>
            </a:r>
            <a:r>
              <a:rPr lang="ru-RU" dirty="0" err="1"/>
              <a:t>city</a:t>
            </a:r>
            <a:r>
              <a:rPr lang="ru-RU" dirty="0"/>
              <a:t> базы данных </a:t>
            </a:r>
            <a:r>
              <a:rPr lang="ru-RU" dirty="0" err="1"/>
              <a:t>addressbook</a:t>
            </a:r>
            <a:r>
              <a:rPr lang="ru-RU" dirty="0"/>
              <a:t> и выход из окружения </a:t>
            </a:r>
            <a:r>
              <a:rPr lang="ru-RU" dirty="0" err="1"/>
              <a:t>MariaDB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86FCA63-3723-4433-A458-07FB05B96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89" y="2006190"/>
            <a:ext cx="5181989" cy="3636963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9B160F1-CA82-4B68-8916-6775356D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513312"/>
            <a:ext cx="10571998" cy="970450"/>
          </a:xfrm>
        </p:spPr>
        <p:txBody>
          <a:bodyPr/>
          <a:lstStyle/>
          <a:p>
            <a:r>
              <a:rPr lang="ru-RU" dirty="0"/>
              <a:t>Создание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530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" y="5899227"/>
            <a:ext cx="1219199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</a:t>
            </a:r>
            <a:r>
              <a:rPr lang="ru-RU" dirty="0"/>
              <a:t> Просмотр списка баз данных и списка таблиц базы данных </a:t>
            </a:r>
            <a:r>
              <a:rPr lang="ru-RU" dirty="0" err="1"/>
              <a:t>addressbook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28B3593-92A3-4D73-BECE-3BF4FBDD3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935" y="1985771"/>
            <a:ext cx="6206129" cy="3989655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D75F765-2781-4B00-8EEE-31CB4D04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513312"/>
            <a:ext cx="10571998" cy="970450"/>
          </a:xfrm>
        </p:spPr>
        <p:txBody>
          <a:bodyPr/>
          <a:lstStyle/>
          <a:p>
            <a:r>
              <a:rPr lang="ru-RU" dirty="0"/>
              <a:t>Создание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69003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17987" y="5291250"/>
            <a:ext cx="11956026" cy="14343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</a:t>
            </a:r>
            <a:r>
              <a:rPr lang="ru-RU" dirty="0"/>
              <a:t> Создание каталога для резервных копий, создание резервной копии базы данных </a:t>
            </a:r>
            <a:r>
              <a:rPr lang="en-US" dirty="0" err="1"/>
              <a:t>addressbook</a:t>
            </a:r>
            <a:r>
              <a:rPr lang="ru-RU" dirty="0"/>
              <a:t>, создание сжатой резервной копии базы данных </a:t>
            </a:r>
            <a:r>
              <a:rPr lang="en-US" dirty="0" err="1"/>
              <a:t>addressbook</a:t>
            </a:r>
            <a:r>
              <a:rPr lang="ru-RU" dirty="0"/>
              <a:t>, создание сжатой резервной копии базы данных </a:t>
            </a:r>
            <a:r>
              <a:rPr lang="en-US" dirty="0" err="1"/>
              <a:t>addressbook</a:t>
            </a:r>
            <a:r>
              <a:rPr lang="en-US" dirty="0"/>
              <a:t> </a:t>
            </a:r>
            <a:r>
              <a:rPr lang="ru-RU" dirty="0"/>
              <a:t>с указанием даты создания копии, восстановление базы данных </a:t>
            </a:r>
            <a:r>
              <a:rPr lang="en-US" dirty="0" err="1"/>
              <a:t>addressbook</a:t>
            </a:r>
            <a:r>
              <a:rPr lang="en-US" dirty="0"/>
              <a:t> </a:t>
            </a:r>
            <a:r>
              <a:rPr lang="ru-RU" dirty="0"/>
              <a:t>из резервной копии, восстановление базы данных </a:t>
            </a:r>
            <a:r>
              <a:rPr lang="en-US" dirty="0" err="1"/>
              <a:t>addressbook</a:t>
            </a:r>
            <a:r>
              <a:rPr lang="en-US" dirty="0"/>
              <a:t> </a:t>
            </a:r>
            <a:r>
              <a:rPr lang="ru-RU" dirty="0"/>
              <a:t>из сжатой резервной копии.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07F3A44-C194-40D5-A15C-3E0F7984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57249"/>
            <a:ext cx="10571998" cy="970450"/>
          </a:xfrm>
        </p:spPr>
        <p:txBody>
          <a:bodyPr/>
          <a:lstStyle/>
          <a:p>
            <a:r>
              <a:rPr lang="ru-RU" dirty="0"/>
              <a:t>Резервные копии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EFC5C4A-10E9-488A-B22B-AC87D3FD7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78" y="2335591"/>
            <a:ext cx="7647043" cy="2945827"/>
          </a:xfrm>
        </p:spPr>
      </p:pic>
    </p:spTree>
    <p:extLst>
      <p:ext uri="{BB962C8B-B14F-4D97-AF65-F5344CB8AC3E}">
        <p14:creationId xmlns:p14="http://schemas.microsoft.com/office/powerpoint/2010/main" val="3290687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74524" y="4523847"/>
            <a:ext cx="11842952" cy="183762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5.1.</a:t>
            </a:r>
            <a:r>
              <a:rPr lang="ru-RU" dirty="0"/>
              <a:t> Открытие каталога для внесения изменений в настройки внутреннего окружения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/, создание в нём каталога </a:t>
            </a:r>
            <a:r>
              <a:rPr lang="ru-RU" dirty="0" err="1"/>
              <a:t>mysql</a:t>
            </a:r>
            <a:r>
              <a:rPr lang="ru-RU" dirty="0"/>
              <a:t>, в который помещаем в соответствующие подкаталоги конфигурационные файлы </a:t>
            </a:r>
            <a:r>
              <a:rPr lang="ru-RU" dirty="0" err="1"/>
              <a:t>MariaDB</a:t>
            </a:r>
            <a:r>
              <a:rPr lang="ru-RU" dirty="0"/>
              <a:t> и резервную копию базы данных </a:t>
            </a:r>
            <a:r>
              <a:rPr lang="ru-RU" dirty="0" err="1"/>
              <a:t>addressbook</a:t>
            </a:r>
            <a:r>
              <a:rPr lang="ru-RU" dirty="0"/>
              <a:t>. Создание в каталоге /</a:t>
            </a:r>
            <a:r>
              <a:rPr lang="en-US" dirty="0"/>
              <a:t>vagrant</a:t>
            </a:r>
            <a:r>
              <a:rPr lang="ru-RU" dirty="0"/>
              <a:t>/</a:t>
            </a:r>
            <a:r>
              <a:rPr lang="en-US" dirty="0"/>
              <a:t>provision</a:t>
            </a:r>
            <a:r>
              <a:rPr lang="ru-RU" dirty="0"/>
              <a:t>/</a:t>
            </a:r>
            <a:r>
              <a:rPr lang="en-US" dirty="0"/>
              <a:t>server</a:t>
            </a:r>
            <a:r>
              <a:rPr lang="ru-RU" dirty="0"/>
              <a:t> исполняемого файла </a:t>
            </a:r>
            <a:r>
              <a:rPr lang="en-US" dirty="0" err="1"/>
              <a:t>mysql</a:t>
            </a:r>
            <a:r>
              <a:rPr lang="ru-RU" dirty="0"/>
              <a:t>.</a:t>
            </a:r>
            <a:r>
              <a:rPr lang="en-US" dirty="0" err="1"/>
              <a:t>sh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71070E0-A9D6-4921-9B0D-14BC4095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960580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B3F41F0-6F20-469A-91ED-163399BD6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453" y="2334153"/>
            <a:ext cx="7725088" cy="2460283"/>
          </a:xfrm>
        </p:spPr>
      </p:pic>
    </p:spTree>
    <p:extLst>
      <p:ext uri="{BB962C8B-B14F-4D97-AF65-F5344CB8AC3E}">
        <p14:creationId xmlns:p14="http://schemas.microsoft.com/office/powerpoint/2010/main" val="1648454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3" y="6150933"/>
            <a:ext cx="1219199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5.2.</a:t>
            </a:r>
            <a:r>
              <a:rPr lang="ru-RU" dirty="0"/>
              <a:t> Открытие исполняемого файла на редактирование и прописывание в нём скрипта.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A73172F-9EDD-49F6-821D-521B20BD4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94" y="2069429"/>
            <a:ext cx="6193811" cy="4167189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BBDD40C-53AB-4E28-BED7-3488FF83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960580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 </a:t>
            </a:r>
          </a:p>
        </p:txBody>
      </p:sp>
    </p:spTree>
    <p:extLst>
      <p:ext uri="{BB962C8B-B14F-4D97-AF65-F5344CB8AC3E}">
        <p14:creationId xmlns:p14="http://schemas.microsoft.com/office/powerpoint/2010/main" val="4258824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3" y="6093970"/>
            <a:ext cx="1219199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5.3.</a:t>
            </a:r>
            <a:r>
              <a:rPr lang="ru-RU" dirty="0"/>
              <a:t> Добавление записи в конфигурационном файле </a:t>
            </a:r>
            <a:r>
              <a:rPr lang="ru-RU" dirty="0" err="1"/>
              <a:t>Vagrantfil</a:t>
            </a:r>
            <a:r>
              <a:rPr lang="en-US" dirty="0"/>
              <a:t>e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542FD80-2C8C-4E16-ACCB-34E0C16A5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38" y="2032472"/>
            <a:ext cx="6376118" cy="4159820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B963138-47C6-4CB6-8262-50E2D18D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960580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 </a:t>
            </a:r>
          </a:p>
        </p:txBody>
      </p:sp>
    </p:spTree>
    <p:extLst>
      <p:ext uri="{BB962C8B-B14F-4D97-AF65-F5344CB8AC3E}">
        <p14:creationId xmlns:p14="http://schemas.microsoft.com/office/powerpoint/2010/main" val="39581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MariaDB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09999" y="5983692"/>
            <a:ext cx="1057199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рабочего каталога с проектом и запуск виртуальной машины </a:t>
            </a:r>
            <a:r>
              <a:rPr lang="en-US" dirty="0"/>
              <a:t>server</a:t>
            </a:r>
            <a:r>
              <a:rPr lang="ru-RU" dirty="0"/>
              <a:t>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CA00355-2B50-430A-9829-56BAAA7E9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97" y="2156788"/>
            <a:ext cx="6496403" cy="3826904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были приобретены практические навыки по установке и конфигурированию системы управления базами данных на примере программного обеспечения </a:t>
            </a:r>
            <a:r>
              <a:rPr lang="ru-RU" dirty="0" err="1"/>
              <a:t>MariaDB</a:t>
            </a:r>
            <a:r>
              <a:rPr lang="ru-RU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49158" y="6163992"/>
            <a:ext cx="12093677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Переход в режим суперпользователя и установка необходимых для работы с базами данных пакетов.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9761D56-B517-422C-A5A9-F66C38C7E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64" y="1993662"/>
            <a:ext cx="6468266" cy="4170330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B1C4B67-A6D6-4C4F-A999-BD61B1B5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MariaDB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625919" y="5687886"/>
            <a:ext cx="1094016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Просмотр конфигурационных файлов </a:t>
            </a:r>
            <a:r>
              <a:rPr lang="ru-RU" dirty="0" err="1"/>
              <a:t>mariadb</a:t>
            </a:r>
            <a:r>
              <a:rPr lang="ru-RU" dirty="0"/>
              <a:t> в каталоге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my.cnf.d</a:t>
            </a:r>
            <a:r>
              <a:rPr lang="ru-RU" dirty="0"/>
              <a:t> и в файле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my.cnf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B72B57E-7B13-4C2C-856B-851711173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964" y="2281864"/>
            <a:ext cx="7594072" cy="3280398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AFEF8E9-0D7B-4EFC-8BAD-F939A91B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MariaDB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0" y="6203772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Запуск и включение программного обеспечения </a:t>
            </a:r>
            <a:r>
              <a:rPr lang="ru-RU" dirty="0" err="1"/>
              <a:t>mariadb</a:t>
            </a:r>
            <a:r>
              <a:rPr lang="ru-RU" dirty="0"/>
              <a:t>, проверка прослушивания порта, запуск скрипта конфигурации безопасности </a:t>
            </a:r>
            <a:r>
              <a:rPr lang="ru-RU" dirty="0" err="1"/>
              <a:t>mariadb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8C78E29-F8CF-49A0-A75F-DAEEF88B5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903" y="2007115"/>
            <a:ext cx="6460192" cy="4147495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CE365BD-502E-45B8-BBD7-EA13D112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MariaDB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062297" y="6128007"/>
            <a:ext cx="10067403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Вход в базу данных с правами администратора базы данных и просмотр списка команд </a:t>
            </a:r>
            <a:r>
              <a:rPr lang="en-US" dirty="0"/>
              <a:t>MySQL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7CA4278-2622-4F4C-A361-695C13C81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87" y="2129469"/>
            <a:ext cx="5849022" cy="3978874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55E730-64EE-461B-B1E5-B0AAA544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MariaDB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0" y="5165617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Отображение доступных в настоящее время баз данных и выход из интерфейса интерактивной оболочки </a:t>
            </a:r>
            <a:r>
              <a:rPr lang="ru-RU" dirty="0" err="1"/>
              <a:t>MariaDB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0C4F86-95EA-4A33-B59D-4C6BF84ED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32" y="2813188"/>
            <a:ext cx="8714336" cy="2401589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2A50441-1234-4C4F-AA56-65BB0CB4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MariaDB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81895" y="6263328"/>
            <a:ext cx="11828206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Вход в базу данных с правами администратора, отображение статуса </a:t>
            </a:r>
            <a:r>
              <a:rPr lang="ru-RU" dirty="0" err="1"/>
              <a:t>MariaDB</a:t>
            </a:r>
            <a:r>
              <a:rPr lang="ru-RU" dirty="0"/>
              <a:t>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AE266DB-965E-4998-B625-690EB33E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3312"/>
            <a:ext cx="10571998" cy="970450"/>
          </a:xfrm>
        </p:spPr>
        <p:txBody>
          <a:bodyPr/>
          <a:lstStyle/>
          <a:p>
            <a:r>
              <a:rPr lang="ru-RU" dirty="0"/>
              <a:t>Конфигурация кодировки символов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623B29C-4D13-4206-9706-2AE7EC739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870" y="2079345"/>
            <a:ext cx="6330257" cy="4183983"/>
          </a:xfr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851531" y="4576559"/>
            <a:ext cx="10488935" cy="8310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Создание файла </a:t>
            </a:r>
            <a:r>
              <a:rPr lang="en-US" dirty="0" err="1"/>
              <a:t>utf</a:t>
            </a:r>
            <a:r>
              <a:rPr lang="ru-RU" dirty="0"/>
              <a:t>8.</a:t>
            </a:r>
            <a:r>
              <a:rPr lang="en-US" dirty="0" err="1"/>
              <a:t>cnf</a:t>
            </a:r>
            <a:r>
              <a:rPr lang="ru-RU" dirty="0"/>
              <a:t> в каталоге /</a:t>
            </a:r>
            <a:r>
              <a:rPr lang="en-US" dirty="0" err="1"/>
              <a:t>etc</a:t>
            </a:r>
            <a:r>
              <a:rPr lang="ru-RU" dirty="0"/>
              <a:t>/</a:t>
            </a:r>
            <a:r>
              <a:rPr lang="en-US" dirty="0"/>
              <a:t>my</a:t>
            </a:r>
            <a:r>
              <a:rPr lang="ru-RU" dirty="0"/>
              <a:t>.</a:t>
            </a:r>
            <a:r>
              <a:rPr lang="en-US" dirty="0" err="1"/>
              <a:t>cnf</a:t>
            </a:r>
            <a:r>
              <a:rPr lang="ru-RU" dirty="0"/>
              <a:t>.</a:t>
            </a:r>
            <a:r>
              <a:rPr lang="en-US" dirty="0"/>
              <a:t>d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8B37099-78E3-484C-A3CD-CDC54BD85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8" y="3322410"/>
            <a:ext cx="10752943" cy="1372415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11E1804-00EB-4C37-94FB-0071B1B0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3312"/>
            <a:ext cx="10571998" cy="970450"/>
          </a:xfrm>
        </p:spPr>
        <p:txBody>
          <a:bodyPr/>
          <a:lstStyle/>
          <a:p>
            <a:r>
              <a:rPr lang="ru-RU" dirty="0"/>
              <a:t>Конфигурация кодировки символов</a:t>
            </a:r>
          </a:p>
        </p:txBody>
      </p:sp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340</TotalTime>
  <Words>561</Words>
  <Application>Microsoft Office PowerPoint</Application>
  <PresentationFormat>Широкоэкранный</PresentationFormat>
  <Paragraphs>43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Цитаты</vt:lpstr>
      <vt:lpstr>Лабораторная работа №6  Установка и настройка системы управления базами данных MariaDB  </vt:lpstr>
      <vt:lpstr>Установка MariaDB</vt:lpstr>
      <vt:lpstr>Установка MariaDB</vt:lpstr>
      <vt:lpstr>Установка MariaDB</vt:lpstr>
      <vt:lpstr>Установка MariaDB</vt:lpstr>
      <vt:lpstr>Установка MariaDB</vt:lpstr>
      <vt:lpstr>Установка MariaDB</vt:lpstr>
      <vt:lpstr>Конфигурация кодировки символов</vt:lpstr>
      <vt:lpstr>Конфигурация кодировки символов</vt:lpstr>
      <vt:lpstr>Конфигурация кодировки символов</vt:lpstr>
      <vt:lpstr>Конфигурация кодировки символов</vt:lpstr>
      <vt:lpstr>Конфигурация кодировки символов</vt:lpstr>
      <vt:lpstr>Создание базы данных</vt:lpstr>
      <vt:lpstr>Создание базы данных</vt:lpstr>
      <vt:lpstr>Создание базы данных</vt:lpstr>
      <vt:lpstr>Резервные копии</vt:lpstr>
      <vt:lpstr>Внесение изменений в настройки внутреннего окружения виртуальной машины </vt:lpstr>
      <vt:lpstr>Внесение изменений в настройки внутреннего окружения виртуальной машины </vt:lpstr>
      <vt:lpstr>Внесение изменений в настройки внутреннего окружения виртуальной машины 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182</cp:revision>
  <dcterms:created xsi:type="dcterms:W3CDTF">2022-11-11T17:59:21Z</dcterms:created>
  <dcterms:modified xsi:type="dcterms:W3CDTF">2023-11-21T09:38:33Z</dcterms:modified>
</cp:coreProperties>
</file>