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сетевого журналирования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8" y="6115000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Запуск на сервере под пользователем </a:t>
            </a:r>
            <a:r>
              <a:rPr lang="en-US" dirty="0" err="1"/>
              <a:t>ismakhorin</a:t>
            </a:r>
            <a:r>
              <a:rPr lang="ru-RU" dirty="0"/>
              <a:t> графической программы для просмотра журналов.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B4520E-30FE-4E3F-8F7F-103E38711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69" y="2073095"/>
            <a:ext cx="6245057" cy="402224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468FFDB-3A87-4A37-B73A-A0B94FAD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Просмотр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584553"/>
            <a:ext cx="12191999" cy="1628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Установка на сервере </a:t>
            </a:r>
            <a:r>
              <a:rPr lang="ru-RU" dirty="0" err="1"/>
              <a:t>просмотрщика</a:t>
            </a:r>
            <a:r>
              <a:rPr lang="ru-RU" dirty="0"/>
              <a:t> журналов системных сообщений </a:t>
            </a:r>
            <a:r>
              <a:rPr lang="ru-RU" dirty="0" err="1"/>
              <a:t>lnav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F5A0AB-C97E-4958-B7D7-5D34989C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46" y="2168916"/>
            <a:ext cx="6539108" cy="398551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C9FED6B-0B7D-4877-B20D-7F534FB8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Просмотр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578368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Просмотр логов с помощью </a:t>
            </a:r>
            <a:r>
              <a:rPr lang="ru-RU" dirty="0" err="1"/>
              <a:t>lnav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0FDA262-4883-41C4-A9FD-7F1DFB841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28" y="2457817"/>
            <a:ext cx="7523540" cy="351348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829124-6210-430D-B927-BBE1CF1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Просмотр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135866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netlog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netlog.sh.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B447E41-116D-4A01-919C-44CEF4AC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E6E8128-D63B-4F4E-9510-F201DF3FE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32" y="2700422"/>
            <a:ext cx="9081135" cy="2386284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43591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Открытие файла на редактирование и добавление в него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8200174-7E40-456B-B591-3D671834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7" y="2747399"/>
            <a:ext cx="8592804" cy="302784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23BE661-2621-46CD-B762-2EC5E3CE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08953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Переход на виртуальной машине </a:t>
            </a:r>
            <a:r>
              <a:rPr lang="ru-RU" dirty="0" err="1"/>
              <a:t>client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/, создание в нём каталога </a:t>
            </a:r>
            <a:r>
              <a:rPr lang="ru-RU" dirty="0" err="1"/>
              <a:t>nentlog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 исполняемого файла netlog.sh.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F5DCF6-A4B0-4C5C-8780-A081E1849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83" y="3086227"/>
            <a:ext cx="9526832" cy="200330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DB4EE5B-A39B-4A63-960C-677816F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53499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Открытие файла на редактирование и добавление в него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C7EA8D-C867-4424-A07C-CAC5E90FF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3" y="2982103"/>
            <a:ext cx="9345171" cy="291490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DFF6EC0-1BB3-4F50-9267-0F7459F2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88978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4.5.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сервера.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B573913-DE04-404C-B02D-1AE901AC8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56" y="4019071"/>
            <a:ext cx="9766885" cy="121484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1684D2F-DD35-4C03-8600-F315DB21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46575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клиента.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19EFA75-B50B-4948-8D9B-0D4A4F5FD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8" y="3632245"/>
            <a:ext cx="9936461" cy="135387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по работе с журналами системных событий.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сетевого журнала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000039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на сервере файла конфигурации сетевого хранения журналов.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961E17-40D9-456D-97FC-ADE3A0D2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7" y="3274142"/>
            <a:ext cx="10718726" cy="1725897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4684115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Включение в файле конфигурации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rsyslog.d</a:t>
            </a:r>
            <a:r>
              <a:rPr lang="ru-RU" dirty="0"/>
              <a:t>/</a:t>
            </a:r>
            <a:r>
              <a:rPr lang="ru-RU" dirty="0" err="1"/>
              <a:t>netlog-server.conf</a:t>
            </a:r>
            <a:r>
              <a:rPr lang="ru-RU" dirty="0"/>
              <a:t> приёма записей журнала по TCP-порту 514.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349381-751C-4EB6-9B12-FC3C9DC5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3624683"/>
            <a:ext cx="10571998" cy="1023923"/>
          </a:xfr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0730178-AC73-4BDE-94A8-7227F168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сетевого журнала 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083345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Перезапуск службы </a:t>
            </a:r>
            <a:r>
              <a:rPr lang="ru-RU" dirty="0" err="1"/>
              <a:t>rsyslog</a:t>
            </a:r>
            <a:r>
              <a:rPr lang="ru-RU" dirty="0"/>
              <a:t> и просмотр прослушиваемых портов, связанных с </a:t>
            </a:r>
            <a:r>
              <a:rPr lang="ru-RU" dirty="0" err="1"/>
              <a:t>rsyslog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3E81633-15CF-4D26-8269-19FB78D9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687" y="2088690"/>
            <a:ext cx="5970622" cy="389859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F3AB45-3CB6-49F4-8B54-4B20D45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сетевого журнала </a:t>
            </a:r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518153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на сервере межсетевого экрана для приёма сообщений по TCP-порту 514.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40B856D-B186-4D92-9D87-D40CFFE5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48" y="3548555"/>
            <a:ext cx="9797903" cy="163298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C9DA17A-FE9D-4AB3-8F42-05591BA4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сетевого журнала 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4996230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Создание на клиенте файла конфигурации сетевого хранения журналов.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81FAC35-497A-4942-8571-C1E35612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клиента сетевого журнала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D8FFDE0-BFBE-4A00-98CD-2C00E910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5" y="3293808"/>
            <a:ext cx="11039950" cy="1702422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4596272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Включение в файле конфигурации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rsyslog.d</a:t>
            </a:r>
            <a:r>
              <a:rPr lang="ru-RU" dirty="0"/>
              <a:t>/</a:t>
            </a:r>
            <a:r>
              <a:rPr lang="ru-RU" dirty="0" err="1"/>
              <a:t>netlog-client.conf</a:t>
            </a:r>
            <a:r>
              <a:rPr lang="ru-RU" dirty="0"/>
              <a:t> перенаправления сообщений журнала на 514 TCP-порт сервера.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591BBD-1945-4FE2-9295-E440AF16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28" y="3913238"/>
            <a:ext cx="9073543" cy="76588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F035154-7C78-4280-A1A2-EFC1C1F9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клиента сетевого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4778097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Перезапуск службы </a:t>
            </a:r>
            <a:r>
              <a:rPr lang="ru-RU" dirty="0" err="1"/>
              <a:t>rsyslog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23F33E-83FE-4759-9E7C-25458DDE5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5" y="3725408"/>
            <a:ext cx="10958049" cy="106252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288916-A6B2-47D2-91E8-A35CD56E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клиента сетевого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7" y="5837110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Просмотр на сервере одного из файлов журнала.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F50C5F9-45C2-4CBB-AC57-CE69556A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02" y="2558801"/>
            <a:ext cx="7188390" cy="3376629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3CDBD45-052D-4D0E-A9DE-72F3668F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Просмотр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577</TotalTime>
  <Words>452</Words>
  <Application>Microsoft Office PowerPoint</Application>
  <PresentationFormat>Широкоэкранный</PresentationFormat>
  <Paragraphs>41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Цитаты</vt:lpstr>
      <vt:lpstr>Лабораторная работа №15  Настройка сетевого журналирования </vt:lpstr>
      <vt:lpstr>Настройка сервера сетевого журнала </vt:lpstr>
      <vt:lpstr>Настройка сервера сетевого журнала </vt:lpstr>
      <vt:lpstr>Настройка сервера сетевого журнала </vt:lpstr>
      <vt:lpstr>Настройка сервера сетевого журнала </vt:lpstr>
      <vt:lpstr>Настройка клиента сетевого журнала</vt:lpstr>
      <vt:lpstr>Настройка клиента сетевого журнала</vt:lpstr>
      <vt:lpstr>Настройка клиента сетевого журнала</vt:lpstr>
      <vt:lpstr>Просмотр журнала</vt:lpstr>
      <vt:lpstr>Просмотр журнала</vt:lpstr>
      <vt:lpstr>Просмотр журнала</vt:lpstr>
      <vt:lpstr>Просмотр журнала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410</cp:revision>
  <dcterms:created xsi:type="dcterms:W3CDTF">2022-11-11T17:59:21Z</dcterms:created>
  <dcterms:modified xsi:type="dcterms:W3CDTF">2023-12-09T11:36:32Z</dcterms:modified>
</cp:coreProperties>
</file>