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</a:t>
            </a:r>
            <a:r>
              <a:rPr lang="ru-RU" dirty="0"/>
              <a:t>6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Базовая защита от атак типа «</a:t>
            </a:r>
            <a:r>
              <a:rPr lang="ru-RU" sz="2800" dirty="0" err="1"/>
              <a:t>brute</a:t>
            </a:r>
            <a:r>
              <a:rPr lang="ru-RU" sz="2800" dirty="0"/>
              <a:t> </a:t>
            </a:r>
            <a:r>
              <a:rPr lang="ru-RU" sz="2800" dirty="0" err="1"/>
              <a:t>force</a:t>
            </a:r>
            <a:r>
              <a:rPr lang="ru-RU" sz="2800" dirty="0"/>
              <a:t>»</a:t>
            </a:r>
            <a:br>
              <a:rPr lang="ru-RU" sz="54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-44247" y="5086693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Перезапуск </a:t>
            </a:r>
            <a:r>
              <a:rPr lang="en-US" dirty="0"/>
              <a:t>fail</a:t>
            </a:r>
            <a:r>
              <a:rPr lang="ru-RU" dirty="0"/>
              <a:t>2</a:t>
            </a:r>
            <a:r>
              <a:rPr lang="en-US" dirty="0"/>
              <a:t>ban</a:t>
            </a:r>
            <a:r>
              <a:rPr lang="ru-RU" dirty="0"/>
              <a:t>.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B6E8EEE-C6F5-494D-982E-E754603C8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18" y="3721765"/>
            <a:ext cx="8915364" cy="1364928"/>
          </a:xfr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A655664-FDD9-4F63-B76B-4D47C9DC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663211"/>
            <a:ext cx="12191999" cy="16289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Просмотр журнала событий.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82495D9E-4E65-4DF4-8CB3-C8AFDEC14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33" y="2209428"/>
            <a:ext cx="6302333" cy="4033494"/>
          </a:xfr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45437BB-374C-401E-9342-5395D9A0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0445" y="5847693"/>
            <a:ext cx="11951106" cy="12599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Включение защиты почты в файле /</a:t>
            </a:r>
            <a:r>
              <a:rPr lang="ru-RU" dirty="0" err="1"/>
              <a:t>etc</a:t>
            </a:r>
            <a:r>
              <a:rPr lang="ru-RU" dirty="0"/>
              <a:t>/fail2ban/</a:t>
            </a:r>
            <a:r>
              <a:rPr lang="ru-RU" dirty="0" err="1"/>
              <a:t>jail.d</a:t>
            </a:r>
            <a:r>
              <a:rPr lang="ru-RU" dirty="0"/>
              <a:t>/</a:t>
            </a:r>
            <a:r>
              <a:rPr lang="ru-RU" dirty="0" err="1"/>
              <a:t>customisation.local</a:t>
            </a:r>
            <a:r>
              <a:rPr lang="ru-RU" dirty="0"/>
              <a:t>.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BDC47E95-04E7-488D-81F3-8B5DEAF9E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96" y="2243150"/>
            <a:ext cx="6077403" cy="3970275"/>
          </a:xfr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360C5BB-1232-4812-A348-27618B6D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9832" y="4939705"/>
            <a:ext cx="12182168" cy="11666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ru-RU" dirty="0"/>
              <a:t>Повторный перезапуск fail2ban.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AE0A75B3-79BE-4700-815F-1BA44F2CD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46" y="3785421"/>
            <a:ext cx="9881675" cy="1471484"/>
          </a:xfr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FF85C745-4250-4479-9E24-27C9255C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3" y="5780970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Просмотр журнала событий.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6F7C7725-0E82-4BB3-82DE-03E4A175F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075" y="2182326"/>
            <a:ext cx="6183845" cy="3972106"/>
          </a:xfr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A2B1E10-E2CC-467F-9226-BDC950AE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64315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Просмотр на сервере статуса </a:t>
            </a:r>
            <a:r>
              <a:rPr lang="en-US" dirty="0"/>
              <a:t>fail</a:t>
            </a:r>
            <a:r>
              <a:rPr lang="ru-RU" dirty="0"/>
              <a:t>2</a:t>
            </a:r>
            <a:r>
              <a:rPr lang="en-US" dirty="0"/>
              <a:t>ban</a:t>
            </a:r>
            <a:r>
              <a:rPr lang="ru-RU" dirty="0"/>
              <a:t>, статуса защиты </a:t>
            </a:r>
            <a:r>
              <a:rPr lang="en-US" dirty="0"/>
              <a:t>SSH</a:t>
            </a:r>
            <a:r>
              <a:rPr lang="ru-RU" dirty="0"/>
              <a:t> в </a:t>
            </a:r>
            <a:r>
              <a:rPr lang="en-US" dirty="0"/>
              <a:t>fail</a:t>
            </a:r>
            <a:r>
              <a:rPr lang="ru-RU" dirty="0"/>
              <a:t>2</a:t>
            </a:r>
            <a:r>
              <a:rPr lang="en-US" dirty="0"/>
              <a:t>ban</a:t>
            </a:r>
            <a:r>
              <a:rPr lang="ru-RU" dirty="0"/>
              <a:t> и установка максимального количества ошибок для SSH (=2).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DB4EE5B-A39B-4A63-960C-677816FD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66179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Fail2ban</a:t>
            </a:r>
            <a:endParaRPr lang="ru-RU" dirty="0"/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609109D0-AED6-4288-8903-08C688C1F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6" y="2394824"/>
            <a:ext cx="7076425" cy="3439572"/>
          </a:xfrm>
        </p:spPr>
      </p:pic>
    </p:spTree>
    <p:extLst>
      <p:ext uri="{BB962C8B-B14F-4D97-AF65-F5344CB8AC3E}">
        <p14:creationId xmlns:p14="http://schemas.microsoft.com/office/powerpoint/2010/main" val="342051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" y="503355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Попытка зайти с клиента по SSH на сервер с неправильным паролем.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391B554F-A395-488A-8A70-7EADAAFF4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64" y="3429000"/>
            <a:ext cx="9171671" cy="1907194"/>
          </a:xfr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6DE519F6-4B70-4FD8-A948-C8A771E4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66179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65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458424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Просмотр на сервере статуса защиты SSH, разблокировка IP-адреса клиента и повторная проверка.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56E6E9BF-D4F4-4727-B439-B9DE57E04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03" y="2391806"/>
            <a:ext cx="7305392" cy="3322257"/>
          </a:xfr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DCED723B-943E-4B3B-B4B1-7C96BD65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66179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0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" y="5784397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Добавление в раздел по умолчанию игнорирование адреса клиента в конфигурационном файле /</a:t>
            </a:r>
            <a:r>
              <a:rPr lang="ru-RU" dirty="0" err="1"/>
              <a:t>etc</a:t>
            </a:r>
            <a:r>
              <a:rPr lang="ru-RU" dirty="0"/>
              <a:t>/fail2ban/</a:t>
            </a:r>
            <a:r>
              <a:rPr lang="ru-RU" dirty="0" err="1"/>
              <a:t>jail.d</a:t>
            </a:r>
            <a:r>
              <a:rPr lang="ru-RU" dirty="0"/>
              <a:t>/</a:t>
            </a:r>
            <a:r>
              <a:rPr lang="ru-RU" dirty="0" err="1"/>
              <a:t>customisation.local</a:t>
            </a:r>
            <a:r>
              <a:rPr lang="ru-RU" dirty="0"/>
              <a:t>.</a:t>
            </a:r>
          </a:p>
        </p:txBody>
      </p:sp>
      <p:pic>
        <p:nvPicPr>
          <p:cNvPr id="28" name="Объект 27">
            <a:extLst>
              <a:ext uri="{FF2B5EF4-FFF2-40B4-BE49-F238E27FC236}">
                <a16:creationId xmlns:a16="http://schemas.microsoft.com/office/drawing/2014/main" id="{EC7E3921-D921-4CD6-BA99-FFF3DC1BE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73" y="2167782"/>
            <a:ext cx="6192253" cy="3858830"/>
          </a:xfrm>
        </p:spPr>
      </p:pic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1713D0A4-B3C6-46A7-9D0C-0FD336A7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66179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97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" y="4537877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 </a:t>
            </a:r>
            <a:r>
              <a:rPr lang="ru-RU" dirty="0"/>
              <a:t>Перезапуск fail2ban.</a:t>
            </a:r>
          </a:p>
        </p:txBody>
      </p:sp>
      <p:pic>
        <p:nvPicPr>
          <p:cNvPr id="28" name="Объект 27">
            <a:extLst>
              <a:ext uri="{FF2B5EF4-FFF2-40B4-BE49-F238E27FC236}">
                <a16:creationId xmlns:a16="http://schemas.microsoft.com/office/drawing/2014/main" id="{5E57CF89-56F3-4863-BAB0-79CCE4D38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3" y="3667072"/>
            <a:ext cx="9849793" cy="1214847"/>
          </a:xfr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0EAE17C9-D84A-4007-8913-A49944A6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66179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27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09999" y="6165018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Установка на сервере </a:t>
            </a:r>
            <a:r>
              <a:rPr lang="en-US"/>
              <a:t>fail</a:t>
            </a:r>
            <a:r>
              <a:rPr lang="ru-RU" dirty="0"/>
              <a:t>2</a:t>
            </a:r>
            <a:r>
              <a:rPr lang="en-US" dirty="0"/>
              <a:t>ban</a:t>
            </a:r>
            <a:r>
              <a:rPr lang="ru-RU" dirty="0"/>
              <a:t>.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332C1C83-4CBB-4FF0-81BD-581BC1B27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54" y="2010153"/>
            <a:ext cx="6498087" cy="4174529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784397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2.6. </a:t>
            </a:r>
            <a:r>
              <a:rPr lang="ru-RU" dirty="0"/>
              <a:t>Просмотр журнала событий.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960819FC-C2ED-4EFF-BCD0-79B782572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78" y="2036905"/>
            <a:ext cx="6257443" cy="4097862"/>
          </a:xfr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1169C3-7551-43E0-8D17-1A965563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66179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702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881214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2.7. </a:t>
            </a:r>
            <a:r>
              <a:rPr lang="ru-RU" dirty="0"/>
              <a:t>Попытка войти с клиента на сервер с неправильным паролем.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73632781-9D58-4C36-BCD6-DEC81EF00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42" y="3191210"/>
            <a:ext cx="9501315" cy="2011390"/>
          </a:xfr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D4EA6E21-508F-4134-A886-C4281BA0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66179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65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029490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2.8. </a:t>
            </a:r>
            <a:r>
              <a:rPr lang="ru-RU" dirty="0"/>
              <a:t>Просмотр статуса защиты SSH.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51F7C372-CD26-49A3-B468-1D8AA802B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06" y="3146323"/>
            <a:ext cx="8638585" cy="2233390"/>
          </a:xfr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6623AB84-A191-4612-960F-CD5E3E03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66179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74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123770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Переход на виртуальной машине </a:t>
            </a:r>
            <a:r>
              <a:rPr lang="ru-RU" dirty="0" err="1"/>
              <a:t>server</a:t>
            </a:r>
            <a:r>
              <a:rPr lang="ru-RU" dirty="0"/>
              <a:t> в каталог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/, создание в нём каталога </a:t>
            </a:r>
            <a:r>
              <a:rPr lang="ru-RU" dirty="0" err="1"/>
              <a:t>protect</a:t>
            </a:r>
            <a:r>
              <a:rPr lang="ru-RU" dirty="0"/>
              <a:t>, в который помещаем в соответствующие подкаталоги конфигурационные файлы. Создание в каталоге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 исполняемого файла protect.sh.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BB56431-C25C-4722-BD6A-DC957377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01433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E699FAD9-D430-4517-9D39-D1E566EB8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75" y="2871933"/>
            <a:ext cx="10010248" cy="2242005"/>
          </a:xfrm>
        </p:spPr>
      </p:pic>
    </p:spTree>
    <p:extLst>
      <p:ext uri="{BB962C8B-B14F-4D97-AF65-F5344CB8AC3E}">
        <p14:creationId xmlns:p14="http://schemas.microsoft.com/office/powerpoint/2010/main" val="2888600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34914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</a:t>
            </a:r>
            <a:r>
              <a:rPr lang="ru-RU" dirty="0"/>
              <a:t> Открытие файла на редактирование и добавление в него скрипта.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BB56431-C25C-4722-BD6A-DC957377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01433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1ED0E2-D66F-42C6-BEF8-F67B06D58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16" y="2626796"/>
            <a:ext cx="8337166" cy="3039064"/>
          </a:xfrm>
        </p:spPr>
      </p:pic>
    </p:spTree>
    <p:extLst>
      <p:ext uri="{BB962C8B-B14F-4D97-AF65-F5344CB8AC3E}">
        <p14:creationId xmlns:p14="http://schemas.microsoft.com/office/powerpoint/2010/main" val="3505136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65751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Добавление конфигураций в конфигурационном файле </a:t>
            </a:r>
            <a:r>
              <a:rPr lang="ru-RU" dirty="0" err="1"/>
              <a:t>Vagrantfile</a:t>
            </a:r>
            <a:r>
              <a:rPr lang="ru-RU" dirty="0"/>
              <a:t> для сервера.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BB56431-C25C-4722-BD6A-DC957377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01433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8E1747-99CB-40B9-92D5-71B4CE53E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94" y="3771271"/>
            <a:ext cx="9648008" cy="1214847"/>
          </a:xfrm>
        </p:spPr>
      </p:pic>
    </p:spTree>
    <p:extLst>
      <p:ext uri="{BB962C8B-B14F-4D97-AF65-F5344CB8AC3E}">
        <p14:creationId xmlns:p14="http://schemas.microsoft.com/office/powerpoint/2010/main" val="3662823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получены навыки работы с программным средством </a:t>
            </a:r>
            <a:r>
              <a:rPr lang="en-US" dirty="0"/>
              <a:t>Fail</a:t>
            </a:r>
            <a:r>
              <a:rPr lang="ru-RU" dirty="0"/>
              <a:t>2</a:t>
            </a:r>
            <a:r>
              <a:rPr lang="en-US" dirty="0"/>
              <a:t>ban</a:t>
            </a:r>
            <a:r>
              <a:rPr lang="ru-RU" dirty="0"/>
              <a:t> для обеспечения базовой защиты от атак типа «</a:t>
            </a:r>
            <a:r>
              <a:rPr lang="en-US" dirty="0"/>
              <a:t>brute force</a:t>
            </a:r>
            <a:r>
              <a:rPr lang="ru-RU" dirty="0"/>
              <a:t>».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9159" y="5147805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Запуск сервера </a:t>
            </a:r>
            <a:r>
              <a:rPr lang="en-US" dirty="0"/>
              <a:t>fail</a:t>
            </a:r>
            <a:r>
              <a:rPr lang="ru-RU" dirty="0"/>
              <a:t>2</a:t>
            </a:r>
            <a:r>
              <a:rPr lang="en-US" dirty="0"/>
              <a:t>ban</a:t>
            </a:r>
            <a:r>
              <a:rPr lang="ru-RU" dirty="0"/>
              <a:t>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5D94B7FA-0387-400F-8B52-B39393044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32" y="3505821"/>
            <a:ext cx="10340735" cy="1641984"/>
          </a:xfr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226411D-F2BD-4803-9777-85F0CA55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8" y="5572204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Запуск просмотра в дополнительном терминале журнала событий fail2ban.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CBEA3314-9D47-478E-9A98-CA0F81434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56" y="2872686"/>
            <a:ext cx="8741887" cy="2709350"/>
          </a:xfr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A5BFB0D-1B2E-4B40-BD38-C710B861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-2" y="4522508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Создание файла с локальной конфигурацией fail2ban.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7F69774F-D789-42C0-883B-33A513C2B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01" y="4071393"/>
            <a:ext cx="9286397" cy="460947"/>
          </a:xfr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6866CE5-9A9B-4ED1-A1B9-080BE3E1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590142" y="5661063"/>
            <a:ext cx="1101171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Настройка в файле /</a:t>
            </a:r>
            <a:r>
              <a:rPr lang="ru-RU" dirty="0" err="1"/>
              <a:t>etc</a:t>
            </a:r>
            <a:r>
              <a:rPr lang="ru-RU" dirty="0"/>
              <a:t>/fail2ban/</a:t>
            </a:r>
            <a:r>
              <a:rPr lang="ru-RU" dirty="0" err="1"/>
              <a:t>jail.d</a:t>
            </a:r>
            <a:r>
              <a:rPr lang="ru-RU" dirty="0"/>
              <a:t>/</a:t>
            </a:r>
            <a:r>
              <a:rPr lang="ru-RU" dirty="0" err="1"/>
              <a:t>customisation.local</a:t>
            </a:r>
            <a:r>
              <a:rPr lang="ru-RU" dirty="0"/>
              <a:t> времени блокирования на 1 час и включение защиты SSH.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4857F01-8785-4E9D-85DC-82232C2EA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43" y="2525414"/>
            <a:ext cx="8746310" cy="3096321"/>
          </a:xfr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CBF5AAF-6DC5-4FF3-A337-D2152E03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4901072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Перезапуск </a:t>
            </a:r>
            <a:r>
              <a:rPr lang="en-US" dirty="0"/>
              <a:t>fail</a:t>
            </a:r>
            <a:r>
              <a:rPr lang="ru-RU" dirty="0"/>
              <a:t>2</a:t>
            </a:r>
            <a:r>
              <a:rPr lang="en-US" dirty="0"/>
              <a:t>ban</a:t>
            </a:r>
            <a:r>
              <a:rPr lang="ru-RU" dirty="0"/>
              <a:t>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8405806D-60D4-4B9B-B100-4B6A701BA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71" y="3581494"/>
            <a:ext cx="10131854" cy="1565384"/>
          </a:xfr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0F2C4E3-90AC-45DE-8C26-DC010F6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5" y="6191487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Просмотр журнала событий.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17BAFB61-0E53-497B-BF60-9E54B4856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29" y="2194274"/>
            <a:ext cx="6115138" cy="3997213"/>
          </a:xfr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209750A5-9F45-43F1-80F7-E86097DD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348208" y="6062136"/>
            <a:ext cx="11495580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Включение защиты </a:t>
            </a:r>
            <a:r>
              <a:rPr lang="en-US" dirty="0"/>
              <a:t>HTTP</a:t>
            </a:r>
            <a:r>
              <a:rPr lang="ru-RU" dirty="0"/>
              <a:t> в файле /</a:t>
            </a:r>
            <a:r>
              <a:rPr lang="ru-RU" dirty="0" err="1"/>
              <a:t>etc</a:t>
            </a:r>
            <a:r>
              <a:rPr lang="ru-RU" dirty="0"/>
              <a:t>/fail2ban/</a:t>
            </a:r>
            <a:r>
              <a:rPr lang="ru-RU" dirty="0" err="1"/>
              <a:t>jail.d</a:t>
            </a:r>
            <a:r>
              <a:rPr lang="ru-RU" dirty="0"/>
              <a:t>/</a:t>
            </a:r>
            <a:r>
              <a:rPr lang="ru-RU" dirty="0" err="1"/>
              <a:t>customisation.local</a:t>
            </a:r>
            <a:r>
              <a:rPr lang="ru-RU" dirty="0"/>
              <a:t>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A5AB2575-B478-4343-9D58-EFB5BB6FB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35" y="2112676"/>
            <a:ext cx="6612325" cy="4110582"/>
          </a:xfr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DF3E865F-4EDE-4F5C-865B-4C3BDE40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Защита с помощью </a:t>
            </a:r>
            <a:r>
              <a:rPr lang="en-US" dirty="0"/>
              <a:t>Fail2ban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617</TotalTime>
  <Words>531</Words>
  <Application>Microsoft Office PowerPoint</Application>
  <PresentationFormat>Широкоэкранный</PresentationFormat>
  <Paragraphs>55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Century Gothic</vt:lpstr>
      <vt:lpstr>Wingdings 2</vt:lpstr>
      <vt:lpstr>Цитаты</vt:lpstr>
      <vt:lpstr>Лабораторная работа №16  Базовая защита от атак типа «brute force» 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Защита с помощью Fail2ban</vt:lpstr>
      <vt:lpstr>Проверка работы Fail2ban</vt:lpstr>
      <vt:lpstr>Проверка работы Fail2ban</vt:lpstr>
      <vt:lpstr>Проверка работы Fail2ban</vt:lpstr>
      <vt:lpstr>Проверка работы Fail2ban</vt:lpstr>
      <vt:lpstr>Проверка работы Fail2ban</vt:lpstr>
      <vt:lpstr>Проверка работы Fail2ban</vt:lpstr>
      <vt:lpstr>Проверка работы Fail2ban</vt:lpstr>
      <vt:lpstr>Проверка работы Fail2ban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437</cp:revision>
  <dcterms:created xsi:type="dcterms:W3CDTF">2022-11-11T17:59:21Z</dcterms:created>
  <dcterms:modified xsi:type="dcterms:W3CDTF">2023-12-09T14:25:14Z</dcterms:modified>
</cp:coreProperties>
</file>