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№3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Настройка </a:t>
            </a:r>
            <a:r>
              <a:rPr lang="en-US" sz="2700" dirty="0"/>
              <a:t>DHCP-</a:t>
            </a:r>
            <a:r>
              <a:rPr lang="ru-RU" sz="2700" dirty="0"/>
              <a:t>сервера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6" y="5479467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Добавление записи для DHCP-сервера в конце файла обратной DNS-зоны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rz</a:t>
            </a:r>
            <a:r>
              <a:rPr lang="ru-RU" dirty="0"/>
              <a:t>/192.168.1.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0FCB0F-11E6-40E6-B123-5E1E6AA16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69" y="2409774"/>
            <a:ext cx="8384462" cy="295336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8B30A97-601B-4DBB-A0CE-AFD3EBC8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5611253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Перезапуск </a:t>
            </a:r>
            <a:r>
              <a:rPr lang="en-US" dirty="0"/>
              <a:t>named</a:t>
            </a:r>
            <a:r>
              <a:rPr lang="ru-RU" dirty="0"/>
              <a:t> и выполнение проверки, что можно обратиться к DHCP-серверу по имени.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360F6F-15D9-4D9B-B3B7-0BCD52D91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3" y="2546089"/>
            <a:ext cx="8776154" cy="3045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14E8F9-FDB6-4476-9EE7-7401DEDB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1" y="6132736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</a:t>
            </a:r>
            <a:r>
              <a:rPr lang="ru-RU" dirty="0"/>
              <a:t> Внесение изменений в настройки межсетевого экрана узла </a:t>
            </a:r>
            <a:r>
              <a:rPr lang="ru-RU" dirty="0" err="1"/>
              <a:t>server</a:t>
            </a:r>
            <a:r>
              <a:rPr lang="ru-RU" dirty="0"/>
              <a:t>, разрешив работу с DHCP.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066E9F0-AB2A-48DC-99D0-0D9A1CAB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03" y="2084743"/>
            <a:ext cx="5712589" cy="404799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EB0BCA6-D44D-4AC0-A95C-E33E822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4945836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BD7789-B798-4A2D-85B9-C6612A465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6" y="3429000"/>
            <a:ext cx="9546447" cy="1536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59B2F74-2A08-4563-A39A-FDC032EB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8263" y="5828985"/>
            <a:ext cx="1169546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2.11.</a:t>
            </a:r>
            <a:r>
              <a:rPr lang="ru-RU" dirty="0"/>
              <a:t> Запуск в дополнительном терминале мониторинга происходящих в системе процессов в реальном времени.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41CEF02-E23B-4B16-8417-32EEF617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08" y="2225907"/>
            <a:ext cx="6897580" cy="360307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CE849-CAE0-42E7-87C2-91701874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424255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2.12.</a:t>
            </a:r>
            <a:r>
              <a:rPr lang="ru-RU" dirty="0"/>
              <a:t> Запуск в основном рабочем терминале DHCP-сервера.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B1887A1-CCEB-452E-BEEF-0D7A914ED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13" y="3765755"/>
            <a:ext cx="9644971" cy="50629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727D3DF-70B6-44AD-A3DE-DC4745B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6" y="4153700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</a:t>
            </a:r>
            <a:r>
              <a:rPr lang="ru-RU" dirty="0"/>
              <a:t> Фиксация внесённых изменений для внутренних настроек виртуальной машины </a:t>
            </a:r>
            <a:r>
              <a:rPr lang="ru-RU" dirty="0" err="1"/>
              <a:t>client</a:t>
            </a:r>
            <a:r>
              <a:rPr lang="ru-RU" dirty="0"/>
              <a:t> и её запуск.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C926301-0238-47B5-ACBD-4095DA52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6532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58157F-4D3C-4BBD-935E-A65CEDD5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1" y="3429000"/>
            <a:ext cx="11317038" cy="665708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1727" y="6032367"/>
            <a:ext cx="11808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Просмотр записей о подключении к виртуальной внутренней сети узла </a:t>
            </a:r>
            <a:r>
              <a:rPr lang="ru-RU" dirty="0" err="1"/>
              <a:t>client</a:t>
            </a:r>
            <a:r>
              <a:rPr lang="ru-RU" dirty="0"/>
              <a:t> и выдачи ему IP-адреса из соответствующего диапазона адресов.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F2D0784-709D-4B3E-A933-B8D39177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78" y="2142244"/>
            <a:ext cx="5465041" cy="389012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674673-4AB2-4E55-A8C6-E5496B14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6532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64845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950681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</a:t>
            </a:r>
            <a:r>
              <a:rPr lang="ru-RU" dirty="0"/>
              <a:t> Вывод на экран информации об имеющихся интерфейсах.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51FDA7-39C9-4C02-B24D-AB863C2F7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5" y="2074467"/>
            <a:ext cx="5656268" cy="388496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BA609D3-2077-4282-939C-DF7FE39C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6532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44006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Настройка обновления DNS-зоны при появлении в виртуальной внутренней сети новых узлов.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EBE558C-9D5B-466E-AE36-C4D4C0A4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6197"/>
            <a:ext cx="10571998" cy="970450"/>
          </a:xfrm>
        </p:spPr>
        <p:txBody>
          <a:bodyPr/>
          <a:lstStyle/>
          <a:p>
            <a:r>
              <a:rPr lang="ru-RU" dirty="0"/>
              <a:t>Настройка обновления </a:t>
            </a:r>
            <a:r>
              <a:rPr lang="en-US" dirty="0"/>
              <a:t>DNS-</a:t>
            </a:r>
            <a:r>
              <a:rPr lang="ru-RU" dirty="0"/>
              <a:t>зоны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D5898E-0E54-478A-A94C-E646712A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6" y="2718316"/>
            <a:ext cx="8842768" cy="2721750"/>
          </a:xfrm>
        </p:spPr>
      </p:pic>
    </p:spTree>
    <p:extLst>
      <p:ext uri="{BB962C8B-B14F-4D97-AF65-F5344CB8AC3E}">
        <p14:creationId xmlns:p14="http://schemas.microsoft.com/office/powerpoint/2010/main" val="3958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DHCP-</a:t>
            </a:r>
            <a:r>
              <a:rPr lang="ru-RU" dirty="0"/>
              <a:t>сервера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513821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88F512A-C7C3-4DF8-ABF5-879369E54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93" y="2498211"/>
            <a:ext cx="7655011" cy="3015610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487025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</a:t>
            </a:r>
            <a:r>
              <a:rPr lang="ru-RU" dirty="0"/>
              <a:t> Перезапуск </a:t>
            </a:r>
            <a:r>
              <a:rPr lang="en-US" dirty="0"/>
              <a:t>DNS</a:t>
            </a:r>
            <a:r>
              <a:rPr lang="ru-RU" dirty="0"/>
              <a:t>-сервера.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25F7B67-A95C-4F60-947A-B7B3454F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64" y="3392958"/>
            <a:ext cx="9525472" cy="153268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790792C-D670-4F1E-9E72-A14CCF1E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6197"/>
            <a:ext cx="10571998" cy="970450"/>
          </a:xfrm>
        </p:spPr>
        <p:txBody>
          <a:bodyPr/>
          <a:lstStyle/>
          <a:p>
            <a:r>
              <a:rPr lang="ru-RU" dirty="0"/>
              <a:t>Настройка обновления </a:t>
            </a:r>
            <a:r>
              <a:rPr lang="en-US" dirty="0"/>
              <a:t>DNS-</a:t>
            </a:r>
            <a:r>
              <a:rPr lang="ru-RU" dirty="0"/>
              <a:t>зоны</a:t>
            </a:r>
          </a:p>
        </p:txBody>
      </p:sp>
    </p:spTree>
    <p:extLst>
      <p:ext uri="{BB962C8B-B14F-4D97-AF65-F5344CB8AC3E}">
        <p14:creationId xmlns:p14="http://schemas.microsoft.com/office/powerpoint/2010/main" val="37877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93222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Внесение изменений в конфигурационный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dhcp</a:t>
            </a:r>
            <a:r>
              <a:rPr lang="ru-RU" dirty="0"/>
              <a:t>/</a:t>
            </a:r>
            <a:r>
              <a:rPr lang="ru-RU" dirty="0" err="1"/>
              <a:t>dhcpd.conf</a:t>
            </a:r>
            <a:r>
              <a:rPr lang="ru-RU" dirty="0"/>
              <a:t>, добавив в него разрешение на динамическое обновление DNS-записей с локального узла прямой и обратной зон.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CFBCAA7-76C4-4E2A-A9BE-5CA73067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89" y="2038800"/>
            <a:ext cx="5700819" cy="389342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A85677D-83C7-4F49-8730-C8941D76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6197"/>
            <a:ext cx="10571998" cy="970450"/>
          </a:xfrm>
        </p:spPr>
        <p:txBody>
          <a:bodyPr/>
          <a:lstStyle/>
          <a:p>
            <a:r>
              <a:rPr lang="ru-RU" dirty="0"/>
              <a:t>Настройка обновления </a:t>
            </a:r>
            <a:r>
              <a:rPr lang="en-US" dirty="0"/>
              <a:t>DNS-</a:t>
            </a:r>
            <a:r>
              <a:rPr lang="ru-RU" dirty="0"/>
              <a:t>зоны</a:t>
            </a:r>
          </a:p>
        </p:txBody>
      </p:sp>
    </p:spTree>
    <p:extLst>
      <p:ext uri="{BB962C8B-B14F-4D97-AF65-F5344CB8AC3E}">
        <p14:creationId xmlns:p14="http://schemas.microsoft.com/office/powerpoint/2010/main" val="416270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567231" y="4221293"/>
            <a:ext cx="1105753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</a:t>
            </a:r>
            <a:r>
              <a:rPr lang="ru-RU" dirty="0"/>
              <a:t> Перезапуск DHCP-сервера.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A337604-5B69-4E00-B612-7AF27CE30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3" y="3814916"/>
            <a:ext cx="9005533" cy="46536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B04809A-D366-446B-A376-F4E14EB2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6197"/>
            <a:ext cx="10571998" cy="970450"/>
          </a:xfrm>
        </p:spPr>
        <p:txBody>
          <a:bodyPr/>
          <a:lstStyle/>
          <a:p>
            <a:r>
              <a:rPr lang="ru-RU" dirty="0"/>
              <a:t>Настройка обновления </a:t>
            </a:r>
            <a:r>
              <a:rPr lang="en-US" dirty="0"/>
              <a:t>DNS-</a:t>
            </a:r>
            <a:r>
              <a:rPr lang="ru-RU" dirty="0"/>
              <a:t>зоны</a:t>
            </a:r>
          </a:p>
        </p:txBody>
      </p:sp>
    </p:spTree>
    <p:extLst>
      <p:ext uri="{BB962C8B-B14F-4D97-AF65-F5344CB8AC3E}">
        <p14:creationId xmlns:p14="http://schemas.microsoft.com/office/powerpoint/2010/main" val="124019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56853" y="6147675"/>
            <a:ext cx="981039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</a:t>
            </a:r>
            <a:r>
              <a:rPr lang="ru-RU" dirty="0"/>
              <a:t> Проверка наличия DNS-записи о клиенте в прямой DNS-зоне.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6CE5B0-EEA9-4767-8FFB-5CD178A4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80829"/>
            <a:ext cx="10571998" cy="970450"/>
          </a:xfrm>
        </p:spPr>
        <p:txBody>
          <a:bodyPr/>
          <a:lstStyle/>
          <a:p>
            <a:r>
              <a:rPr lang="ru-RU" dirty="0"/>
              <a:t>Анализ работы DHCP-сервера после настройки обновления DNS-зоны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CBBD71-EC35-48AC-ADC6-FF003E73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39" y="2079368"/>
            <a:ext cx="6787826" cy="4097803"/>
          </a:xfrm>
        </p:spPr>
      </p:pic>
    </p:spTree>
    <p:extLst>
      <p:ext uri="{BB962C8B-B14F-4D97-AF65-F5344CB8AC3E}">
        <p14:creationId xmlns:p14="http://schemas.microsoft.com/office/powerpoint/2010/main" val="348452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361353"/>
            <a:ext cx="12192000" cy="1314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6.1.</a:t>
            </a:r>
            <a:r>
              <a:rPr lang="ru-RU" dirty="0"/>
              <a:t> Открытие на виртуальной машине </a:t>
            </a:r>
            <a:r>
              <a:rPr lang="ru-RU" dirty="0" err="1"/>
              <a:t>server</a:t>
            </a:r>
            <a:r>
              <a:rPr lang="ru-RU" dirty="0"/>
              <a:t> каталога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dhcp</a:t>
            </a:r>
            <a:r>
              <a:rPr lang="ru-RU" dirty="0"/>
              <a:t>. Замена конфигурационных файлов </a:t>
            </a:r>
            <a:r>
              <a:rPr lang="en-US" dirty="0"/>
              <a:t>DNS</a:t>
            </a:r>
            <a:r>
              <a:rPr lang="ru-RU" dirty="0"/>
              <a:t>-сервера.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 </a:t>
            </a:r>
            <a:r>
              <a:rPr lang="ru-RU" dirty="0"/>
              <a:t>исполняемого файла </a:t>
            </a:r>
            <a:r>
              <a:rPr lang="en-US" dirty="0" err="1"/>
              <a:t>dhcp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C7C5AB3-03D9-46DF-B733-AA5CB8B7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B1FC5BA-9686-475C-97C8-1C6CDAC9B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78" y="2253332"/>
            <a:ext cx="8057440" cy="3108021"/>
          </a:xfrm>
        </p:spPr>
      </p:pic>
    </p:spTree>
    <p:extLst>
      <p:ext uri="{BB962C8B-B14F-4D97-AF65-F5344CB8AC3E}">
        <p14:creationId xmlns:p14="http://schemas.microsoft.com/office/powerpoint/2010/main" val="317028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77725" y="5931365"/>
            <a:ext cx="10036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6.2.</a:t>
            </a:r>
            <a:r>
              <a:rPr lang="ru-RU" dirty="0"/>
              <a:t> Открытие файла на редактирование и помещение в него скрипта.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D96133D-F9D7-47E7-A6A5-AB074BE08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49" y="2371447"/>
            <a:ext cx="6565495" cy="355991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FF2D4C9-BD0D-4387-9AF6-E368E266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46889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446140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6.3.</a:t>
            </a:r>
            <a:r>
              <a:rPr lang="ru-RU" dirty="0"/>
              <a:t> Настройка отработки созданного скрипта во время загрузки виртуальной машины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6724E58-9B19-47C2-AEA3-397CEB196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4" y="2279125"/>
            <a:ext cx="7899887" cy="339718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466A6B-712D-43AC-A138-DEAEDB0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87050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установке и конфигурированию </a:t>
            </a:r>
            <a:r>
              <a:rPr lang="en-US" dirty="0"/>
              <a:t>DHCP</a:t>
            </a:r>
            <a:r>
              <a:rPr lang="ru-RU" dirty="0"/>
              <a:t>-сервера.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14283" y="6205265"/>
            <a:ext cx="9763432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</a:t>
            </a:r>
            <a:r>
              <a:rPr lang="en-US" dirty="0" err="1"/>
              <a:t>dhcp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A51C120-9102-4D19-84A6-8C9CEDD7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56" y="2046185"/>
            <a:ext cx="5171486" cy="415908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FCA3326-AB2A-42EF-8C8B-9D318D8C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DHCP-</a:t>
            </a:r>
            <a:r>
              <a:rPr lang="ru-RU" dirty="0"/>
              <a:t>сервера 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927373" y="4937770"/>
            <a:ext cx="1033725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Копирование файла примера конфигурации DHCP и изменение его названия.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E4EE88A-BF0D-404E-825C-D0181DB0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18A961-EC98-41AB-9C8C-66670B4D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6" y="3082573"/>
            <a:ext cx="10042927" cy="1829628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592153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Открытие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dhcp</a:t>
            </a:r>
            <a:r>
              <a:rPr lang="ru-RU" dirty="0"/>
              <a:t>/</a:t>
            </a:r>
            <a:r>
              <a:rPr lang="ru-RU" dirty="0" err="1"/>
              <a:t>dhcpd.conf</a:t>
            </a:r>
            <a:r>
              <a:rPr lang="ru-RU" dirty="0"/>
              <a:t> на редактирование. Замена строки </a:t>
            </a:r>
            <a:r>
              <a:rPr lang="en-US" dirty="0"/>
              <a:t>option domain</a:t>
            </a:r>
            <a:r>
              <a:rPr lang="ru-RU" dirty="0"/>
              <a:t>-</a:t>
            </a:r>
            <a:r>
              <a:rPr lang="en-US" dirty="0"/>
              <a:t>name</a:t>
            </a:r>
            <a:r>
              <a:rPr lang="ru-RU" dirty="0"/>
              <a:t> и </a:t>
            </a:r>
            <a:r>
              <a:rPr lang="en-US" dirty="0"/>
              <a:t>option domain</a:t>
            </a:r>
            <a:r>
              <a:rPr lang="ru-RU" dirty="0"/>
              <a:t>-</a:t>
            </a:r>
            <a:r>
              <a:rPr lang="en-US" dirty="0"/>
              <a:t>name</a:t>
            </a:r>
            <a:r>
              <a:rPr lang="ru-RU" dirty="0"/>
              <a:t>-</a:t>
            </a:r>
            <a:r>
              <a:rPr lang="en-US" dirty="0"/>
              <a:t>servers</a:t>
            </a:r>
            <a:r>
              <a:rPr lang="ru-RU" dirty="0"/>
              <a:t>, снятие комментария со строки </a:t>
            </a:r>
            <a:r>
              <a:rPr lang="en-US" dirty="0"/>
              <a:t>authoritative</a:t>
            </a:r>
            <a:r>
              <a:rPr lang="ru-RU" dirty="0"/>
              <a:t>, создание собственной конфигурации </a:t>
            </a:r>
            <a:r>
              <a:rPr lang="en-US" dirty="0" err="1"/>
              <a:t>dhcp</a:t>
            </a:r>
            <a:r>
              <a:rPr lang="ru-RU" dirty="0"/>
              <a:t>-сети.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7FD91C-E718-40BD-8430-9E4818C49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04" y="2065183"/>
            <a:ext cx="5341789" cy="363696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7587FD-1653-4B66-B041-28E5E85E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7" y="4201015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Настройка привязки </a:t>
            </a:r>
            <a:r>
              <a:rPr lang="ru-RU" dirty="0" err="1"/>
              <a:t>dhcpd</a:t>
            </a:r>
            <a:r>
              <a:rPr lang="ru-RU" dirty="0"/>
              <a:t> к интерфейсу eth1 виртуальной машины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A4BE8D-2294-4482-BD82-A5BAE751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6" y="3635406"/>
            <a:ext cx="10207888" cy="56560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8A4991D-BA04-4D63-A4AD-6F682A8B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60133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Открытие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systemd</a:t>
            </a:r>
            <a:r>
              <a:rPr lang="ru-RU" dirty="0"/>
              <a:t>/</a:t>
            </a:r>
            <a:r>
              <a:rPr lang="ru-RU" dirty="0" err="1"/>
              <a:t>system</a:t>
            </a:r>
            <a:r>
              <a:rPr lang="ru-RU" dirty="0"/>
              <a:t>/</a:t>
            </a:r>
            <a:r>
              <a:rPr lang="ru-RU" dirty="0" err="1"/>
              <a:t>dhcpd.service</a:t>
            </a:r>
            <a:r>
              <a:rPr lang="ru-RU" dirty="0"/>
              <a:t> на редактирование и замена в нём строки.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75C303-80FB-4738-A2C4-0541FEA4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95" y="2432081"/>
            <a:ext cx="7757409" cy="326303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043D19-A903-49E8-B1AC-682E0841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4462866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Перезагрузка конфигурации </a:t>
            </a:r>
            <a:r>
              <a:rPr lang="ru-RU" dirty="0" err="1"/>
              <a:t>dhcpd</a:t>
            </a:r>
            <a:r>
              <a:rPr lang="ru-RU" dirty="0"/>
              <a:t> и разрешение загрузки DHCP-сервера при запуске виртуальной машины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C124925-C3C1-498E-9E88-2A374341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6" y="3253106"/>
            <a:ext cx="9813468" cy="112783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5B50C5C-8F8B-42F7-9276-BC03A8A3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5274649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Добавление записи для DHCP-сервера в конце файла прямой DNS-зоны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fz</a:t>
            </a:r>
            <a:r>
              <a:rPr lang="ru-RU" dirty="0"/>
              <a:t>/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558E37-F2F2-47A9-AE98-5747E46C4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97" y="2603095"/>
            <a:ext cx="7574406" cy="267155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48FE631-D622-4E35-B854-B18F2F83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310</TotalTime>
  <Words>610</Words>
  <Application>Microsoft Office PowerPoint</Application>
  <PresentationFormat>Широкоэкранный</PresentationFormat>
  <Paragraphs>57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Цитаты</vt:lpstr>
      <vt:lpstr>Лабораторная работа №3  Настройка DHCP-сервера </vt:lpstr>
      <vt:lpstr>Установка DHCP-сервера </vt:lpstr>
      <vt:lpstr>Установка DHCP-сервера 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Анализ работы DHCP-сервера</vt:lpstr>
      <vt:lpstr>Анализ работы DHCP-сервера</vt:lpstr>
      <vt:lpstr>Анализ работы DHCP-сервера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Анализ работы DHCP-сервера после настройки обновления DNS-зоны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131</cp:revision>
  <dcterms:created xsi:type="dcterms:W3CDTF">2022-11-11T17:59:21Z</dcterms:created>
  <dcterms:modified xsi:type="dcterms:W3CDTF">2023-11-15T22:11:24Z</dcterms:modified>
</cp:coreProperties>
</file>