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7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Расширенные настройки межсетевого экрана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0" y="5292821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Включение перенаправления IPv4-пакетов на сервере и </a:t>
            </a:r>
            <a:r>
              <a:rPr lang="ru-RU" dirty="0" err="1"/>
              <a:t>маскарадинга</a:t>
            </a:r>
            <a:r>
              <a:rPr lang="ru-RU" dirty="0"/>
              <a:t> на сервере.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8B75C06-F4DC-4A30-B8D2-B4385B05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76" y="3172515"/>
            <a:ext cx="9344137" cy="212030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AC64861-24C9-454C-ACEC-EDDB1526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3144"/>
            <a:ext cx="11205020" cy="970450"/>
          </a:xfrm>
        </p:spPr>
        <p:txBody>
          <a:bodyPr/>
          <a:lstStyle/>
          <a:p>
            <a:r>
              <a:rPr lang="fr-FR" dirty="0"/>
              <a:t>Настройка Port Forwarding и Masquerading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76982" y="6192292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Проверка доступности выхода в Интернет на клиенте.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4F76CA-50F3-4B37-B8A8-F751F28E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61" y="2262910"/>
            <a:ext cx="6868990" cy="400312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FDBD8F5-1560-426F-ABAE-EE796C53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3144"/>
            <a:ext cx="11205020" cy="970450"/>
          </a:xfrm>
        </p:spPr>
        <p:txBody>
          <a:bodyPr/>
          <a:lstStyle/>
          <a:p>
            <a:r>
              <a:rPr lang="fr-FR" dirty="0"/>
              <a:t>Настройка Port Forwarding и Masquerading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7" y="5283122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Открытие каталога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firewall</a:t>
            </a:r>
            <a:r>
              <a:rPr lang="ru-RU" dirty="0"/>
              <a:t>, в который помещаем в соответствующие подкаталоги конфигурационные файлы </a:t>
            </a:r>
            <a:r>
              <a:rPr lang="ru-RU" dirty="0" err="1"/>
              <a:t>FirewallD</a:t>
            </a:r>
            <a:r>
              <a:rPr lang="ru-RU" dirty="0"/>
              <a:t>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server</a:t>
            </a:r>
            <a:r>
              <a:rPr lang="ru-RU" dirty="0"/>
              <a:t> файла </a:t>
            </a:r>
            <a:r>
              <a:rPr lang="en-US" dirty="0"/>
              <a:t>firewall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886DC59-1CD4-4A77-8396-3FA2099A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8EA5B2-C2BB-43FD-A211-1BC5EEE6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40" y="2338678"/>
            <a:ext cx="9072720" cy="2944444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37239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Открытие файла на редактирование и прописывание в нём скрипта из лабораторной работы.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315B1D-F15F-4635-863C-C786E3E14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7" y="2598541"/>
            <a:ext cx="8523713" cy="310258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366AB38-5CBC-42C6-9F16-FF2B4F02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50550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</a:t>
            </a:r>
            <a:r>
              <a:rPr lang="ru-RU" dirty="0"/>
              <a:t> Добавление записи в конфигурационном файле </a:t>
            </a:r>
            <a:r>
              <a:rPr lang="ru-RU" dirty="0" err="1"/>
              <a:t>Vagrantfil</a:t>
            </a:r>
            <a:r>
              <a:rPr lang="en-US" dirty="0"/>
              <a:t>e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50AB45-7541-4471-9157-F1B9696F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9" y="2517910"/>
            <a:ext cx="8811459" cy="336117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навыки настройки межсетевого экрана в </a:t>
            </a:r>
            <a:r>
              <a:rPr lang="en-US" dirty="0"/>
              <a:t>Linux</a:t>
            </a:r>
            <a:r>
              <a:rPr lang="ru-RU" dirty="0"/>
              <a:t> в части переадресации портов и настройки </a:t>
            </a:r>
            <a:r>
              <a:rPr lang="en-US" dirty="0"/>
              <a:t>Masquerading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707551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Создание файла с собственным описанием на основе существующего файла описания службы </a:t>
            </a:r>
            <a:r>
              <a:rPr lang="ru-RU" dirty="0" err="1"/>
              <a:t>ssh</a:t>
            </a:r>
            <a:r>
              <a:rPr lang="ru-RU" dirty="0"/>
              <a:t>. Просмотр содержимого файла службы.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A9886D2-C773-48C8-91B3-C3B0B17A3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37" y="2326165"/>
            <a:ext cx="8100926" cy="3268048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5561433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Открытие файла описания службы на редактирование и замена порта 22 на новый порт (2022), корректирование описания службы для демонстрации, что это модифицированный файл службы.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B3D722-40AB-480D-8936-02A85380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36" y="2916282"/>
            <a:ext cx="9318527" cy="248330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F2E6B2A-A74B-487A-91E2-7B9BD317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7" y="6223744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Просмотр списка доступных </a:t>
            </a:r>
            <a:r>
              <a:rPr lang="ru-RU" dirty="0" err="1"/>
              <a:t>FirewallD</a:t>
            </a:r>
            <a:r>
              <a:rPr lang="ru-RU" dirty="0"/>
              <a:t> служб.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35EB818-C742-4A27-B97C-59039E43A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94" y="2302847"/>
            <a:ext cx="6846207" cy="398014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9EB7018-C6B5-4305-9AEB-6675EF9C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6124935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Перегрузка правил межсетевого экрана с сохранением информации о состоянии, вывод на экран списка служб, а также списка активных служб.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4C7AD6-3974-4F34-8085-0AED38A1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6" y="2015525"/>
            <a:ext cx="6202344" cy="409957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63B055F-F7F5-4839-B97F-BABCBE0B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62296" y="5066123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Добавление новой службы в </a:t>
            </a:r>
            <a:r>
              <a:rPr lang="ru-RU" dirty="0" err="1"/>
              <a:t>FirewallD</a:t>
            </a:r>
            <a:r>
              <a:rPr lang="ru-RU" dirty="0"/>
              <a:t> и вывод на экран списка активных служб.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507BF95-6F11-4105-9CA6-63E46747B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64" y="3429000"/>
            <a:ext cx="9172871" cy="156698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CD2DB0D-CAFE-477F-BBF0-D1B261E6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4605178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Организация переадресации на сервере с порта 2022 на порт 22.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A50441-1234-4C4F-AA56-65BB0CB4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Перенаправление портов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6B915AA-5AC3-44ED-AD71-2C6565AA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5" y="3185652"/>
            <a:ext cx="10754369" cy="1641457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4" y="5614399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Попытка получить на клиенте доступ по SSH к серверу через порт 2022.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5F75C4-A9B1-47A7-9D08-04A1D0D4B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1" y="2808775"/>
            <a:ext cx="9530413" cy="288914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3CFD6A-8479-4DB7-8649-7D3A9020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Перенаправление портов 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10" y="6026919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Просмотр на сервере, активирована ли в ядре системы возможность </a:t>
            </a:r>
            <a:r>
              <a:rPr lang="ru-RU"/>
              <a:t>перенаправления IPv4-пакетов.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1E1804-00EB-4C37-94FB-0071B1B0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3144"/>
            <a:ext cx="11205020" cy="970450"/>
          </a:xfrm>
        </p:spPr>
        <p:txBody>
          <a:bodyPr/>
          <a:lstStyle/>
          <a:p>
            <a:r>
              <a:rPr lang="fr-FR" dirty="0"/>
              <a:t>Настройка Port Forwarding и Masquerading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F4C5605-376C-42B4-B176-EA6CEAD95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89" y="1984229"/>
            <a:ext cx="5813821" cy="4130874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359</TotalTime>
  <Words>366</Words>
  <Application>Microsoft Office PowerPoint</Application>
  <PresentationFormat>Широкоэкранный</PresentationFormat>
  <Paragraphs>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Цитаты</vt:lpstr>
      <vt:lpstr>Лабораторная работа №7  Расширенные настройки межсетевого экрана </vt:lpstr>
      <vt:lpstr>Создание пользовательской службы firewalld</vt:lpstr>
      <vt:lpstr>Создание пользовательской службы firewalld</vt:lpstr>
      <vt:lpstr>Создание пользовательской службы firewalld</vt:lpstr>
      <vt:lpstr>Создание пользовательской службы firewalld</vt:lpstr>
      <vt:lpstr>Создание пользовательской службы firewalld</vt:lpstr>
      <vt:lpstr>Перенаправление портов </vt:lpstr>
      <vt:lpstr>Перенаправление портов </vt:lpstr>
      <vt:lpstr>Настройка Port Forwarding и Masquerading</vt:lpstr>
      <vt:lpstr>Настройка Port Forwarding и Masquerading</vt:lpstr>
      <vt:lpstr>Настройка Port Forwarding и Masquerading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193</cp:revision>
  <dcterms:created xsi:type="dcterms:W3CDTF">2022-11-11T17:59:21Z</dcterms:created>
  <dcterms:modified xsi:type="dcterms:W3CDTF">2023-11-29T18:56:42Z</dcterms:modified>
</cp:coreProperties>
</file>