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278" r:id="rId41"/>
    <p:sldId id="27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en-US" dirty="0"/>
              <a:t>3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NFS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7" y="4657547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Запуск на сервере сервиса межсетевого экрана.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25047AC-67A1-43CA-A77D-21419F06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6" y="4178534"/>
            <a:ext cx="10677407" cy="488845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F66B943-E482-45C8-A9E5-CD5B45E9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4" y="6154655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Просмотр на сервере служб, задействованных при удалённом монтировании (</a:t>
            </a:r>
            <a:r>
              <a:rPr lang="en-US" dirty="0"/>
              <a:t>TCP</a:t>
            </a:r>
            <a:r>
              <a:rPr lang="ru-RU" dirty="0"/>
              <a:t>).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BFCA441-185D-4CB5-87C3-22A74230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29" y="2163728"/>
            <a:ext cx="6351342" cy="4079193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1116893-9F04-428F-9DBB-667B269A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5837861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Просмотр на сервере служб, задействованных при удалённом монтировании (</a:t>
            </a:r>
            <a:r>
              <a:rPr lang="en-US" dirty="0"/>
              <a:t>UDP</a:t>
            </a:r>
            <a:r>
              <a:rPr lang="ru-RU" dirty="0"/>
              <a:t>).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A054C8D-075C-4ADE-AC88-E29B6AC2F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19" y="2045110"/>
            <a:ext cx="6349758" cy="4138818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594426-4FEA-4669-BB64-FCEEEC6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" y="5880367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Добавление службы </a:t>
            </a:r>
            <a:r>
              <a:rPr lang="ru-RU" dirty="0" err="1"/>
              <a:t>rpc-bind</a:t>
            </a:r>
            <a:r>
              <a:rPr lang="ru-RU" dirty="0"/>
              <a:t> и </a:t>
            </a:r>
            <a:r>
              <a:rPr lang="ru-RU" dirty="0" err="1"/>
              <a:t>mountd</a:t>
            </a:r>
            <a:r>
              <a:rPr lang="ru-RU" dirty="0"/>
              <a:t> в настройки межсетевого экрана на сервере.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C78677A-2CAF-4F27-BB5B-B969E2800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01" y="2121915"/>
            <a:ext cx="6371394" cy="409151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D12DE75-DF14-4F59-AAD3-12A4D58E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64026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</a:t>
            </a:r>
            <a:r>
              <a:rPr lang="ru-RU" dirty="0"/>
              <a:t> Проверка на клиенте подключения удалённого ресурса.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03B876E-E254-4311-8583-58F33326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2" y="3621004"/>
            <a:ext cx="10899836" cy="1382008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C569826-7F4A-4AA6-A23A-ACF2FA7A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573846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Создание на клиенте каталога, в который будет монтироваться удалённый ресурс, и монтироваться дерево NFS. Проверка, что общий ресурс NFS подключён правильно.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E0023BA-A801-4742-86D4-4DB6324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21746"/>
            <a:ext cx="10571998" cy="970450"/>
          </a:xfrm>
        </p:spPr>
        <p:txBody>
          <a:bodyPr/>
          <a:lstStyle/>
          <a:p>
            <a:r>
              <a:rPr lang="ru-RU" dirty="0"/>
              <a:t>Монтирование </a:t>
            </a:r>
            <a:r>
              <a:rPr lang="en-US" dirty="0"/>
              <a:t>NFS </a:t>
            </a:r>
            <a:r>
              <a:rPr lang="ru-RU" dirty="0"/>
              <a:t>на клиенте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D4B68EE-6771-46B8-8838-AAB00B76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49" y="2163096"/>
            <a:ext cx="6141102" cy="3804521"/>
          </a:xfrm>
        </p:spPr>
      </p:pic>
    </p:spTree>
    <p:extLst>
      <p:ext uri="{BB962C8B-B14F-4D97-AF65-F5344CB8AC3E}">
        <p14:creationId xmlns:p14="http://schemas.microsoft.com/office/powerpoint/2010/main" val="342051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</a:t>
            </a:r>
            <a:r>
              <a:rPr lang="ru-RU" dirty="0"/>
              <a:t> Добавление на клиенте в конце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fstab</a:t>
            </a:r>
            <a:r>
              <a:rPr lang="ru-RU" dirty="0"/>
              <a:t> записи.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32AF81B-FB4C-4DD5-8437-F51D3C17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54" y="2407113"/>
            <a:ext cx="9030859" cy="3554594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43F5C79-BF07-41A3-A676-6F8BF38B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21746"/>
            <a:ext cx="10571998" cy="970450"/>
          </a:xfrm>
        </p:spPr>
        <p:txBody>
          <a:bodyPr/>
          <a:lstStyle/>
          <a:p>
            <a:r>
              <a:rPr lang="ru-RU" dirty="0"/>
              <a:t>Монтирование </a:t>
            </a:r>
            <a:r>
              <a:rPr lang="en-US" dirty="0"/>
              <a:t>NFS </a:t>
            </a:r>
            <a:r>
              <a:rPr lang="ru-RU" dirty="0"/>
              <a:t>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61165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14542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Проверка на клиенте наличия автоматического монтирования удалённых ресурсов при запуске операционной системы.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1160C9E-8624-4016-B310-A4076E05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44" y="3263682"/>
            <a:ext cx="9747912" cy="2117242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B7DE36-3B91-4FA3-8CDF-B1A872E4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21746"/>
            <a:ext cx="10571998" cy="970450"/>
          </a:xfrm>
        </p:spPr>
        <p:txBody>
          <a:bodyPr/>
          <a:lstStyle/>
          <a:p>
            <a:r>
              <a:rPr lang="ru-RU" dirty="0"/>
              <a:t>Монтирование </a:t>
            </a:r>
            <a:r>
              <a:rPr lang="en-US" dirty="0"/>
              <a:t>NFS </a:t>
            </a:r>
            <a:r>
              <a:rPr lang="ru-RU" dirty="0"/>
              <a:t>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36210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3113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Создание на сервере общего каталога, в который затем будет </a:t>
            </a:r>
            <a:r>
              <a:rPr lang="ru-RU" dirty="0" err="1"/>
              <a:t>подмонтирован</a:t>
            </a:r>
            <a:r>
              <a:rPr lang="ru-RU" dirty="0"/>
              <a:t> каталог с контентом веб-сервера. Монтирование каталога </a:t>
            </a:r>
            <a:r>
              <a:rPr lang="en-US" dirty="0"/>
              <a:t>web</a:t>
            </a:r>
            <a:r>
              <a:rPr lang="ru-RU" dirty="0"/>
              <a:t>-сервера и проверка, что отображается в каталоге /</a:t>
            </a:r>
            <a:r>
              <a:rPr lang="ru-RU" dirty="0" err="1"/>
              <a:t>srv</a:t>
            </a:r>
            <a:r>
              <a:rPr lang="ru-RU" dirty="0"/>
              <a:t>/</a:t>
            </a:r>
            <a:r>
              <a:rPr lang="ru-RU" dirty="0" err="1"/>
              <a:t>nfs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44619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к дереву NFS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699DE23-B1FA-4C47-8C49-C8454743A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66" y="3510116"/>
            <a:ext cx="9799068" cy="1609509"/>
          </a:xfrm>
        </p:spPr>
      </p:pic>
    </p:spTree>
    <p:extLst>
      <p:ext uri="{BB962C8B-B14F-4D97-AF65-F5344CB8AC3E}">
        <p14:creationId xmlns:p14="http://schemas.microsoft.com/office/powerpoint/2010/main" val="43697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49918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Просмотр на клиенте содержимого каталога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nfs</a:t>
            </a:r>
            <a:r>
              <a:rPr lang="ru-RU" dirty="0"/>
              <a:t>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714B7A1-6F95-4E75-B60C-5285E016D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6" y="3633765"/>
            <a:ext cx="10957676" cy="1214847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F891B42-D892-417A-9C70-FF68438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44619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к дереву NFS </a:t>
            </a:r>
          </a:p>
        </p:txBody>
      </p:sp>
    </p:spTree>
    <p:extLst>
      <p:ext uri="{BB962C8B-B14F-4D97-AF65-F5344CB8AC3E}">
        <p14:creationId xmlns:p14="http://schemas.microsoft.com/office/powerpoint/2010/main" val="5104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6185040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Установка на сервере программного обеспечения </a:t>
            </a:r>
            <a:r>
              <a:rPr lang="en-US" dirty="0" err="1"/>
              <a:t>nfs</a:t>
            </a:r>
            <a:r>
              <a:rPr lang="ru-RU" dirty="0"/>
              <a:t>-</a:t>
            </a:r>
            <a:r>
              <a:rPr lang="en-US" dirty="0" err="1"/>
              <a:t>utils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A779D7-CD2F-4B28-878C-B93999E8F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81" y="2139203"/>
            <a:ext cx="6831034" cy="4055669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7" y="4509014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Добавление на сервере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exports</a:t>
            </a:r>
            <a:r>
              <a:rPr lang="ru-RU" dirty="0"/>
              <a:t> экспорта каталога веб-сервера с удалённого ресурса.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A162504-F34B-409C-9FA3-C185E04DE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22" y="3802626"/>
            <a:ext cx="9311923" cy="924428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DFC76DA-9754-45A4-9757-FA920C40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44619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к дереву NFS </a:t>
            </a:r>
          </a:p>
        </p:txBody>
      </p:sp>
    </p:spTree>
    <p:extLst>
      <p:ext uri="{BB962C8B-B14F-4D97-AF65-F5344CB8AC3E}">
        <p14:creationId xmlns:p14="http://schemas.microsoft.com/office/powerpoint/2010/main" val="39654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45985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Экспорт всех каталогов, упомянутых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exports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B373147-3D9B-439B-BBDB-6DEA7DB51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93" y="3841286"/>
            <a:ext cx="9908182" cy="970450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6DD77AC-A465-42CB-A5AA-8E2A3C0A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44619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к дереву NFS </a:t>
            </a:r>
          </a:p>
        </p:txBody>
      </p:sp>
    </p:spTree>
    <p:extLst>
      <p:ext uri="{BB962C8B-B14F-4D97-AF65-F5344CB8AC3E}">
        <p14:creationId xmlns:p14="http://schemas.microsoft.com/office/powerpoint/2010/main" val="52976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319894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 </a:t>
            </a:r>
            <a:r>
              <a:rPr lang="ru-RU" dirty="0"/>
              <a:t>Проверка на клиенте каталога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nfs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7888D9F-5D5B-4DFB-8A23-09F705471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96" y="4002956"/>
            <a:ext cx="9967176" cy="633877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44E5A6-F5A7-47BC-81FF-DAEFFFA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44619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к дереву NFS </a:t>
            </a:r>
          </a:p>
        </p:txBody>
      </p:sp>
    </p:spTree>
    <p:extLst>
      <p:ext uri="{BB962C8B-B14F-4D97-AF65-F5344CB8AC3E}">
        <p14:creationId xmlns:p14="http://schemas.microsoft.com/office/powerpoint/2010/main" val="139383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27719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3.6. </a:t>
            </a:r>
            <a:r>
              <a:rPr lang="ru-RU" dirty="0"/>
              <a:t>Добавление на сервере в конце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fstab</a:t>
            </a:r>
            <a:r>
              <a:rPr lang="ru-RU" dirty="0"/>
              <a:t> записи.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8EC1700-5665-4FB7-9662-211413E0C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93" y="2513453"/>
            <a:ext cx="7192814" cy="3088885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18A4620-BB1E-400D-AD2B-108B21DE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44619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к дереву NFS </a:t>
            </a:r>
          </a:p>
        </p:txBody>
      </p:sp>
    </p:spTree>
    <p:extLst>
      <p:ext uri="{BB962C8B-B14F-4D97-AF65-F5344CB8AC3E}">
        <p14:creationId xmlns:p14="http://schemas.microsoft.com/office/powerpoint/2010/main" val="2848281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53977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3.7. </a:t>
            </a:r>
            <a:r>
              <a:rPr lang="ru-RU" dirty="0"/>
              <a:t>Повторный экспорт каталогов, указанных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exports</a:t>
            </a:r>
            <a:r>
              <a:rPr lang="ru-RU" dirty="0"/>
              <a:t>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FCB486F-E58B-426E-981C-20589292C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5" y="3736258"/>
            <a:ext cx="10788229" cy="1137667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0039435-1EE2-4A2A-9E4A-C0E741E3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44619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к дереву NFS </a:t>
            </a:r>
          </a:p>
        </p:txBody>
      </p:sp>
    </p:spTree>
    <p:extLst>
      <p:ext uri="{BB962C8B-B14F-4D97-AF65-F5344CB8AC3E}">
        <p14:creationId xmlns:p14="http://schemas.microsoft.com/office/powerpoint/2010/main" val="60618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61716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3.8. </a:t>
            </a:r>
            <a:r>
              <a:rPr lang="ru-RU" dirty="0"/>
              <a:t>Проверка на клиенте каталога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nfs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B13164-0B7A-4249-B2A8-603AF5B1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" y="3673096"/>
            <a:ext cx="10957667" cy="1214846"/>
          </a:xfr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BC71F75-858B-41CF-B25A-C0F5F94E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444619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к дереву NFS </a:t>
            </a:r>
          </a:p>
        </p:txBody>
      </p:sp>
    </p:spTree>
    <p:extLst>
      <p:ext uri="{BB962C8B-B14F-4D97-AF65-F5344CB8AC3E}">
        <p14:creationId xmlns:p14="http://schemas.microsoft.com/office/powerpoint/2010/main" val="137748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96256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 </a:t>
            </a:r>
            <a:r>
              <a:rPr lang="ru-RU" dirty="0"/>
              <a:t>Создание на сервере под пользователем </a:t>
            </a:r>
            <a:r>
              <a:rPr lang="en-US" dirty="0" err="1"/>
              <a:t>ismakhorin</a:t>
            </a:r>
            <a:r>
              <a:rPr lang="ru-RU" dirty="0"/>
              <a:t> в домашнем каталоге каталога </a:t>
            </a:r>
            <a:r>
              <a:rPr lang="ru-RU" dirty="0" err="1"/>
              <a:t>common</a:t>
            </a:r>
            <a:r>
              <a:rPr lang="ru-RU" dirty="0"/>
              <a:t> с полными правами доступа только для этого пользователя, а в нём файл </a:t>
            </a:r>
            <a:r>
              <a:rPr lang="en-US" dirty="0" err="1"/>
              <a:t>ismakhorin</a:t>
            </a:r>
            <a:r>
              <a:rPr lang="ru-RU" dirty="0"/>
              <a:t>@server.txt. Создание общего каталога для работы пользователя </a:t>
            </a:r>
            <a:r>
              <a:rPr lang="en-US" dirty="0" err="1"/>
              <a:t>ismakhorin</a:t>
            </a:r>
            <a:r>
              <a:rPr lang="ru-RU" dirty="0"/>
              <a:t> по сети и монтирование каталога </a:t>
            </a:r>
            <a:r>
              <a:rPr lang="ru-RU" dirty="0" err="1"/>
              <a:t>common</a:t>
            </a:r>
            <a:r>
              <a:rPr lang="ru-RU" dirty="0"/>
              <a:t> пользователя </a:t>
            </a:r>
            <a:r>
              <a:rPr lang="en-US" dirty="0" err="1"/>
              <a:t>ismakhorin</a:t>
            </a:r>
            <a:r>
              <a:rPr lang="ru-RU" dirty="0"/>
              <a:t> в NFS.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670761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для работы пользователей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80A5EA-3035-4ADA-B23C-4EBBEE0DE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41" y="3429000"/>
            <a:ext cx="9002717" cy="1436951"/>
          </a:xfrm>
        </p:spPr>
      </p:pic>
    </p:spTree>
    <p:extLst>
      <p:ext uri="{BB962C8B-B14F-4D97-AF65-F5344CB8AC3E}">
        <p14:creationId xmlns:p14="http://schemas.microsoft.com/office/powerpoint/2010/main" val="118267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50901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/>
              <a:t>Подключение каталога пользователя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exports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07315A-CC92-4C3D-97D0-DC95DC9AA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39" y="3598859"/>
            <a:ext cx="10294890" cy="121484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9A3DCF3-7C0A-4861-86F3-1221C037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670761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для работы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99222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71838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 </a:t>
            </a:r>
            <a:r>
              <a:rPr lang="ru-RU" dirty="0"/>
              <a:t>Внесение изменения в файл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fstab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B18AC0-8102-4301-A82A-9EBCE990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69" y="2404364"/>
            <a:ext cx="7594830" cy="360823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593D401-4799-4510-80D2-62E5F308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670761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для работы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07949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45985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 </a:t>
            </a:r>
            <a:r>
              <a:rPr lang="ru-RU" dirty="0"/>
              <a:t>Повторный экспорт каталогов.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44DC1E-BE39-4706-A276-07E5D8CE9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37" y="3841956"/>
            <a:ext cx="8981494" cy="93967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1968261-F714-451E-9909-C4DC2C91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670761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для работы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409149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4674284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Создание на сервере каталога, который предполагается сделать доступным всем пользователям сети (корень дерева NFS).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BF2DC6A-6E67-497A-9AEC-4599ABFE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40" y="3700693"/>
            <a:ext cx="9547519" cy="942114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D97524C-9C4D-4A3D-AED2-AA603266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48934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4.5. </a:t>
            </a:r>
            <a:r>
              <a:rPr lang="ru-RU" dirty="0"/>
              <a:t>Проверка на клиенте каталога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nfs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ED438C-6A8F-4DEF-AE8A-20D9ABA2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14" y="3794721"/>
            <a:ext cx="9301740" cy="105167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50650E5-A280-4B4D-9A9F-32796451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670761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для работы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90733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84331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4.6. </a:t>
            </a:r>
            <a:r>
              <a:rPr lang="ru-RU" dirty="0"/>
              <a:t>Переход на клиенте под пользователем </a:t>
            </a:r>
            <a:r>
              <a:rPr lang="en-US" dirty="0" err="1"/>
              <a:t>ismakhorin</a:t>
            </a:r>
            <a:r>
              <a:rPr lang="ru-RU" dirty="0"/>
              <a:t> в каталог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nfs</a:t>
            </a:r>
            <a:r>
              <a:rPr lang="ru-RU" dirty="0"/>
              <a:t>/</a:t>
            </a:r>
            <a:r>
              <a:rPr lang="ru-RU" dirty="0" err="1"/>
              <a:t>home</a:t>
            </a:r>
            <a:r>
              <a:rPr lang="ru-RU" dirty="0"/>
              <a:t>/</a:t>
            </a:r>
            <a:r>
              <a:rPr lang="en-US" dirty="0" err="1"/>
              <a:t>ismakhorin</a:t>
            </a:r>
            <a:r>
              <a:rPr lang="ru-RU" dirty="0"/>
              <a:t> и попытка создать в нём файл </a:t>
            </a:r>
            <a:r>
              <a:rPr lang="en-US" dirty="0" err="1"/>
              <a:t>ismakhorin</a:t>
            </a:r>
            <a:r>
              <a:rPr lang="ru-RU" dirty="0"/>
              <a:t>@client.txt.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72945D-A62B-4FC1-909B-FD9861790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09" y="3323303"/>
            <a:ext cx="9525949" cy="170255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FF13E45-97F2-40C4-B1B4-8C40EF39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670761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для работы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750650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45985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4.7. </a:t>
            </a:r>
            <a:r>
              <a:rPr lang="ru-RU" dirty="0"/>
              <a:t>Переход на клиенте под пользователем </a:t>
            </a:r>
            <a:r>
              <a:rPr lang="en-US" dirty="0"/>
              <a:t>root </a:t>
            </a:r>
            <a:r>
              <a:rPr lang="ru-RU" dirty="0"/>
              <a:t>в каталог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nfs</a:t>
            </a:r>
            <a:r>
              <a:rPr lang="ru-RU" dirty="0"/>
              <a:t>/</a:t>
            </a:r>
            <a:r>
              <a:rPr lang="ru-RU" dirty="0" err="1"/>
              <a:t>home</a:t>
            </a:r>
            <a:r>
              <a:rPr lang="ru-RU" dirty="0"/>
              <a:t>/</a:t>
            </a:r>
            <a:r>
              <a:rPr lang="en-US" dirty="0" err="1"/>
              <a:t>ismakhorin</a:t>
            </a:r>
            <a:r>
              <a:rPr lang="ru-RU" dirty="0"/>
              <a:t> и попытка создать в нём файл </a:t>
            </a:r>
            <a:r>
              <a:rPr lang="en-US" dirty="0" err="1"/>
              <a:t>ismakhorin</a:t>
            </a:r>
            <a:r>
              <a:rPr lang="ru-RU" dirty="0"/>
              <a:t>@client.txt.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65CC7E-E59E-4BF1-80AF-2BCBCB19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90" y="3751031"/>
            <a:ext cx="9679788" cy="88580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B737155-483B-4D8F-89EA-74214373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670761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для работы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543130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41069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4.8. </a:t>
            </a:r>
            <a:r>
              <a:rPr lang="ru-RU" dirty="0"/>
              <a:t>Просмотр наличия изменений на сервере в каталоге пользователя /</a:t>
            </a:r>
            <a:r>
              <a:rPr lang="ru-RU" dirty="0" err="1"/>
              <a:t>home</a:t>
            </a:r>
            <a:r>
              <a:rPr lang="ru-RU" dirty="0"/>
              <a:t>/</a:t>
            </a:r>
            <a:r>
              <a:rPr lang="en-US" dirty="0" err="1"/>
              <a:t>ismakhorin</a:t>
            </a:r>
            <a:r>
              <a:rPr lang="ru-RU" dirty="0"/>
              <a:t>/</a:t>
            </a:r>
            <a:r>
              <a:rPr lang="ru-RU" dirty="0" err="1"/>
              <a:t>common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CD29402-D471-464F-80E2-2BFA2C247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2" y="3960802"/>
            <a:ext cx="10882764" cy="67603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33BE899-E2D0-46F1-A7F3-1BF3BE56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670761"/>
            <a:ext cx="10571998" cy="970450"/>
          </a:xfrm>
        </p:spPr>
        <p:txBody>
          <a:bodyPr/>
          <a:lstStyle/>
          <a:p>
            <a:r>
              <a:rPr lang="ru-RU" dirty="0"/>
              <a:t>Подключение каталогов для работы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300833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87280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nfs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server</a:t>
            </a:r>
            <a:r>
              <a:rPr lang="ru-RU" dirty="0"/>
              <a:t> исполняемого файла </a:t>
            </a:r>
            <a:r>
              <a:rPr lang="en-US" dirty="0" err="1"/>
              <a:t>nfs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465838A-584C-4E5B-8CAB-DDF1A2662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56" y="3097536"/>
            <a:ext cx="8732055" cy="1765439"/>
          </a:xfrm>
        </p:spPr>
      </p:pic>
    </p:spTree>
    <p:extLst>
      <p:ext uri="{BB962C8B-B14F-4D97-AF65-F5344CB8AC3E}">
        <p14:creationId xmlns:p14="http://schemas.microsoft.com/office/powerpoint/2010/main" val="2670951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82996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90AC7CB-F1C1-477A-8E95-3D7E28814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37" y="2251008"/>
            <a:ext cx="6323093" cy="3923087"/>
          </a:xfrm>
        </p:spPr>
      </p:pic>
    </p:spTree>
    <p:extLst>
      <p:ext uri="{BB962C8B-B14F-4D97-AF65-F5344CB8AC3E}">
        <p14:creationId xmlns:p14="http://schemas.microsoft.com/office/powerpoint/2010/main" val="758147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87280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client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client</a:t>
            </a:r>
            <a:r>
              <a:rPr lang="ru-RU" dirty="0"/>
              <a:t>/.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client</a:t>
            </a:r>
            <a:r>
              <a:rPr lang="ru-RU" dirty="0"/>
              <a:t> исполняемого файла nfs.sh.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EAA360C-663B-4CA5-B486-D31AF39A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74" y="3588736"/>
            <a:ext cx="9154851" cy="1363702"/>
          </a:xfrm>
        </p:spPr>
      </p:pic>
    </p:spTree>
    <p:extLst>
      <p:ext uri="{BB962C8B-B14F-4D97-AF65-F5344CB8AC3E}">
        <p14:creationId xmlns:p14="http://schemas.microsoft.com/office/powerpoint/2010/main" val="3035288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3012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5.4.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3863591-3ACD-4810-B0E8-F491DBBC4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8" y="2871079"/>
            <a:ext cx="8734772" cy="2515775"/>
          </a:xfrm>
        </p:spPr>
      </p:pic>
    </p:spTree>
    <p:extLst>
      <p:ext uri="{BB962C8B-B14F-4D97-AF65-F5344CB8AC3E}">
        <p14:creationId xmlns:p14="http://schemas.microsoft.com/office/powerpoint/2010/main" val="2003364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7" y="453851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5.5. </a:t>
            </a:r>
            <a:r>
              <a:rPr lang="ru-RU" dirty="0"/>
              <a:t>Добавление записи в конфигурационном файле </a:t>
            </a:r>
            <a:r>
              <a:rPr lang="en-US" dirty="0" err="1"/>
              <a:t>Vagrantfile</a:t>
            </a:r>
            <a:r>
              <a:rPr lang="en-US" dirty="0"/>
              <a:t> </a:t>
            </a:r>
            <a:r>
              <a:rPr lang="ru-RU" dirty="0"/>
              <a:t>для сервера.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288F8AC-AF07-4BBC-89F4-8A18CF5B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58" y="3717216"/>
            <a:ext cx="9228451" cy="1125987"/>
          </a:xfrm>
        </p:spPr>
      </p:pic>
    </p:spTree>
    <p:extLst>
      <p:ext uri="{BB962C8B-B14F-4D97-AF65-F5344CB8AC3E}">
        <p14:creationId xmlns:p14="http://schemas.microsoft.com/office/powerpoint/2010/main" val="3525020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7" y="454834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5.6. </a:t>
            </a:r>
            <a:r>
              <a:rPr lang="ru-RU" dirty="0"/>
              <a:t>Добавление записи в конфигурационном файле </a:t>
            </a:r>
            <a:r>
              <a:rPr lang="en-US" dirty="0" err="1"/>
              <a:t>Vagrantfile</a:t>
            </a:r>
            <a:r>
              <a:rPr lang="en-US" dirty="0"/>
              <a:t> </a:t>
            </a:r>
            <a:r>
              <a:rPr lang="ru-RU" dirty="0"/>
              <a:t>для клиента.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3DA672-2935-4051-846A-DCBECAD62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39" y="3795252"/>
            <a:ext cx="9297089" cy="1091703"/>
          </a:xfrm>
        </p:spPr>
      </p:pic>
    </p:spTree>
    <p:extLst>
      <p:ext uri="{BB962C8B-B14F-4D97-AF65-F5344CB8AC3E}">
        <p14:creationId xmlns:p14="http://schemas.microsoft.com/office/powerpoint/2010/main" val="8415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4947414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Прописывание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exports</a:t>
            </a:r>
            <a:r>
              <a:rPr lang="ru-RU" dirty="0"/>
              <a:t> подключаемого через NFS общего каталога с доступом только на чтение.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F7FA65D-45A6-43A5-951D-688D45E3C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9" y="4139381"/>
            <a:ext cx="9792118" cy="768705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FD4A01B-8BD1-4DE8-B397-CCAB35A5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навыки настройки сервера </a:t>
            </a:r>
            <a:r>
              <a:rPr lang="en-US" dirty="0"/>
              <a:t>NFS</a:t>
            </a:r>
            <a:r>
              <a:rPr lang="ru-RU" dirty="0"/>
              <a:t> для удалённого доступа к ресурсам.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2" y="5705591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для общего каталога контекста безопасности NFS, применение изменённой настройки </a:t>
            </a:r>
            <a:r>
              <a:rPr lang="ru-RU" dirty="0" err="1"/>
              <a:t>SELinux</a:t>
            </a:r>
            <a:r>
              <a:rPr lang="ru-RU" dirty="0"/>
              <a:t> к файловой системе, запуск сервера </a:t>
            </a:r>
            <a:r>
              <a:rPr lang="en-US" dirty="0"/>
              <a:t>NFS</a:t>
            </a:r>
            <a:r>
              <a:rPr lang="ru-RU" dirty="0"/>
              <a:t> и настройка межсетевого экрана для работы сервера </a:t>
            </a:r>
            <a:r>
              <a:rPr lang="en-US" dirty="0"/>
              <a:t>NFS</a:t>
            </a:r>
            <a:r>
              <a:rPr lang="ru-RU" dirty="0"/>
              <a:t>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307262E-83FD-46CC-B79B-CBB0E1E8C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47" y="2632485"/>
            <a:ext cx="8564906" cy="2872251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99F76CA-76E2-4AA7-8CFD-159AE6B9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6139827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Установка на клиенте программного обеспечения для работы NFS.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7F38A3E-26C3-48E8-922B-7172EC15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80" y="2119619"/>
            <a:ext cx="6290435" cy="4071098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C853587-F564-4572-8448-97EABC04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2" y="4713084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Попытка просмотреть на клиенте имеющихся </a:t>
            </a:r>
            <a:r>
              <a:rPr lang="ru-RU" dirty="0" err="1"/>
              <a:t>подмонтированных</a:t>
            </a:r>
            <a:r>
              <a:rPr lang="ru-RU" dirty="0"/>
              <a:t> удалённых ресурсов.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CF69889-7F2E-4CF6-B06C-413CF6EC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6" y="3727386"/>
            <a:ext cx="11168708" cy="1175653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DB4C533-E24D-4694-B999-036EF9AF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4683520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Попытка остановить на сервере сервис межсетевого экрана.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0F6018C-254F-49EF-8500-08C67824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4" y="4162464"/>
            <a:ext cx="11530547" cy="531104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C1F1148-BD5D-4349-9275-750CA14A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293169" y="4686734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Повторная попытка подключения к удалённо смонтированному ресурсу.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B569B8F-E7B8-4163-8A41-40239AC98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" y="3960098"/>
            <a:ext cx="11385498" cy="878704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C8F273C-576B-45DD-A978-9D139971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NFSv4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547</TotalTime>
  <Words>959</Words>
  <Application>Microsoft Office PowerPoint</Application>
  <PresentationFormat>Широкоэкранный</PresentationFormat>
  <Paragraphs>83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4" baseType="lpstr">
      <vt:lpstr>Century Gothic</vt:lpstr>
      <vt:lpstr>Wingdings 2</vt:lpstr>
      <vt:lpstr>Цитаты</vt:lpstr>
      <vt:lpstr>Лабораторная работа №13  Настройка NFS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Настройка сервера NFSv4 </vt:lpstr>
      <vt:lpstr>Монтирование NFS на клиенте</vt:lpstr>
      <vt:lpstr>Монтирование NFS на клиенте</vt:lpstr>
      <vt:lpstr>Монтирование NFS на клиенте</vt:lpstr>
      <vt:lpstr>Подключение каталогов к дереву NFS </vt:lpstr>
      <vt:lpstr>Подключение каталогов к дереву NFS </vt:lpstr>
      <vt:lpstr>Подключение каталогов к дереву NFS </vt:lpstr>
      <vt:lpstr>Подключение каталогов к дереву NFS </vt:lpstr>
      <vt:lpstr>Подключение каталогов к дереву NFS </vt:lpstr>
      <vt:lpstr>Подключение каталогов к дереву NFS </vt:lpstr>
      <vt:lpstr>Подключение каталогов к дереву NFS </vt:lpstr>
      <vt:lpstr>Подключение каталогов к дереву NFS </vt:lpstr>
      <vt:lpstr>Подключение каталогов для работы пользователей</vt:lpstr>
      <vt:lpstr>Подключение каталогов для работы пользователей</vt:lpstr>
      <vt:lpstr>Подключение каталогов для работы пользователей</vt:lpstr>
      <vt:lpstr>Подключение каталогов для работы пользователей</vt:lpstr>
      <vt:lpstr>Подключение каталогов для работы пользователей</vt:lpstr>
      <vt:lpstr>Подключение каталогов для работы пользователей</vt:lpstr>
      <vt:lpstr>Подключение каталогов для работы пользователей</vt:lpstr>
      <vt:lpstr>Подключение каталогов для работы пользователей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363</cp:revision>
  <dcterms:created xsi:type="dcterms:W3CDTF">2022-11-11T17:59:21Z</dcterms:created>
  <dcterms:modified xsi:type="dcterms:W3CDTF">2023-12-08T22:53:22Z</dcterms:modified>
</cp:coreProperties>
</file>