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55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80" r:id="rId13"/>
    <p:sldId id="281" r:id="rId14"/>
    <p:sldId id="282" r:id="rId15"/>
    <p:sldId id="283" r:id="rId16"/>
    <p:sldId id="284" r:id="rId17"/>
    <p:sldId id="278" r:id="rId18"/>
    <p:sldId id="279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29" autoAdjust="0"/>
    <p:restoredTop sz="94660"/>
  </p:normalViewPr>
  <p:slideViewPr>
    <p:cSldViewPr snapToGrid="0">
      <p:cViewPr varScale="1">
        <p:scale>
          <a:sx n="78" d="100"/>
          <a:sy n="78" d="100"/>
        </p:scale>
        <p:origin x="89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21.11.2023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3846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21.11.2023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3271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21.11.2023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33096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21.11.2023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87514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21.11.2023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09838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21.11.2023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2039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21.11.2023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5643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21.11.2023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1576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21.11.2023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8086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21.11.2023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6380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21.11.2023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8334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21.11.2023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4306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21.11.2023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7431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4CC878A7-58A7-444C-A4BB-A4A99FC67A32}" type="datetimeFigureOut">
              <a:rPr lang="ru-RU" smtClean="0"/>
              <a:t>21.11.2023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1554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4CC878A7-58A7-444C-A4BB-A4A99FC67A32}" type="datetimeFigureOut">
              <a:rPr lang="ru-RU" smtClean="0"/>
              <a:t>21.11.2023</a:t>
            </a:fld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96799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56" r:id="rId1"/>
    <p:sldLayoutId id="2147484157" r:id="rId2"/>
    <p:sldLayoutId id="2147484158" r:id="rId3"/>
    <p:sldLayoutId id="2147484159" r:id="rId4"/>
    <p:sldLayoutId id="2147484160" r:id="rId5"/>
    <p:sldLayoutId id="2147484161" r:id="rId6"/>
    <p:sldLayoutId id="2147484162" r:id="rId7"/>
    <p:sldLayoutId id="2147484163" r:id="rId8"/>
    <p:sldLayoutId id="2147484164" r:id="rId9"/>
    <p:sldLayoutId id="2147484165" r:id="rId10"/>
    <p:sldLayoutId id="2147484166" r:id="rId11"/>
    <p:sldLayoutId id="2147484167" r:id="rId12"/>
    <p:sldLayoutId id="2147484168" r:id="rId13"/>
    <p:sldLayoutId id="2147484169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AAE3F2-69B3-4871-A0FB-36C4435467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sz="5400" dirty="0"/>
              <a:t>Лабораторная работа №5</a:t>
            </a:r>
            <a:br>
              <a:rPr lang="ru-RU" sz="5400" dirty="0"/>
            </a:br>
            <a:br>
              <a:rPr lang="ru-RU" sz="5400" dirty="0"/>
            </a:br>
            <a:r>
              <a:rPr lang="ru-RU" sz="2700" dirty="0"/>
              <a:t>Расширенная настройка </a:t>
            </a:r>
            <a:r>
              <a:rPr lang="en-US" sz="2700" dirty="0"/>
              <a:t>HTTP-</a:t>
            </a:r>
            <a:r>
              <a:rPr lang="ru-RU" sz="2700" dirty="0"/>
              <a:t>сервера </a:t>
            </a:r>
            <a:r>
              <a:rPr lang="en-US" sz="2700" dirty="0"/>
              <a:t>Apache </a:t>
            </a:r>
            <a:br>
              <a:rPr lang="ru-RU" sz="5400" dirty="0"/>
            </a:br>
            <a:endParaRPr lang="ru-RU" sz="54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8A37A2E-3D2F-4507-BA4F-737E764D9E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1527" y="5261993"/>
            <a:ext cx="10572000" cy="1421612"/>
          </a:xfrm>
        </p:spPr>
        <p:txBody>
          <a:bodyPr>
            <a:normAutofit/>
          </a:bodyPr>
          <a:lstStyle/>
          <a:p>
            <a:r>
              <a:rPr lang="ru-RU" dirty="0" err="1"/>
              <a:t>Махорин</a:t>
            </a:r>
            <a:r>
              <a:rPr lang="ru-RU" dirty="0"/>
              <a:t> Иван Сергеевич</a:t>
            </a:r>
          </a:p>
          <a:p>
            <a:r>
              <a:rPr lang="ru-RU" dirty="0"/>
              <a:t>1032211221</a:t>
            </a:r>
          </a:p>
          <a:p>
            <a:r>
              <a:rPr lang="ru-RU" dirty="0"/>
              <a:t>НПИбд-02-21</a:t>
            </a:r>
          </a:p>
        </p:txBody>
      </p:sp>
    </p:spTree>
    <p:extLst>
      <p:ext uri="{BB962C8B-B14F-4D97-AF65-F5344CB8AC3E}">
        <p14:creationId xmlns:p14="http://schemas.microsoft.com/office/powerpoint/2010/main" val="7958844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D2022AF4-279A-443F-BAE0-DCD8BE9DBDC6}"/>
              </a:ext>
            </a:extLst>
          </p:cNvPr>
          <p:cNvSpPr txBox="1">
            <a:spLocks/>
          </p:cNvSpPr>
          <p:nvPr/>
        </p:nvSpPr>
        <p:spPr>
          <a:xfrm>
            <a:off x="-44245" y="6177168"/>
            <a:ext cx="12280490" cy="56560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1.9. </a:t>
            </a:r>
            <a:r>
              <a:rPr lang="ru-RU" dirty="0"/>
              <a:t>Открытие веб-сервера </a:t>
            </a:r>
            <a:r>
              <a:rPr lang="ru-RU" dirty="0" err="1"/>
              <a:t>www</a:t>
            </a:r>
            <a:r>
              <a:rPr lang="ru-RU" dirty="0"/>
              <a:t>.</a:t>
            </a:r>
            <a:r>
              <a:rPr lang="en-US" dirty="0" err="1"/>
              <a:t>ismakhorin</a:t>
            </a:r>
            <a:r>
              <a:rPr lang="ru-RU" dirty="0"/>
              <a:t>.</a:t>
            </a:r>
            <a:r>
              <a:rPr lang="ru-RU" dirty="0" err="1"/>
              <a:t>net</a:t>
            </a:r>
            <a:r>
              <a:rPr lang="ru-RU" dirty="0"/>
              <a:t> и автоматическое переключение на работу по протоколу HTTPS.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91F189EE-8A61-4056-9870-F29F9BA109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2283" y="2044434"/>
            <a:ext cx="6107432" cy="4060836"/>
          </a:xfrm>
        </p:spPr>
      </p:pic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3D8955A9-7C4F-4DEC-AA9D-2E8F3A74D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545511"/>
            <a:ext cx="10571998" cy="970450"/>
          </a:xfrm>
        </p:spPr>
        <p:txBody>
          <a:bodyPr/>
          <a:lstStyle/>
          <a:p>
            <a:r>
              <a:rPr lang="ru-RU" dirty="0"/>
              <a:t>Конфигурирование HTTP-сервера для работы через протокол HTTPS</a:t>
            </a:r>
          </a:p>
        </p:txBody>
      </p:sp>
    </p:spTree>
    <p:extLst>
      <p:ext uri="{BB962C8B-B14F-4D97-AF65-F5344CB8AC3E}">
        <p14:creationId xmlns:p14="http://schemas.microsoft.com/office/powerpoint/2010/main" val="8316765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42DD1150-6CFD-4135-949B-1463C1FDDA40}"/>
              </a:ext>
            </a:extLst>
          </p:cNvPr>
          <p:cNvSpPr txBox="1">
            <a:spLocks/>
          </p:cNvSpPr>
          <p:nvPr/>
        </p:nvSpPr>
        <p:spPr>
          <a:xfrm>
            <a:off x="98324" y="6192292"/>
            <a:ext cx="12093676" cy="665708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2.1. </a:t>
            </a:r>
            <a:r>
              <a:rPr lang="ru-RU" dirty="0"/>
              <a:t>Установка пакетов для работы с PHP.</a:t>
            </a:r>
          </a:p>
        </p:txBody>
      </p:sp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83A497CB-AC8F-4D9D-96FD-629BD775A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527124"/>
            <a:ext cx="10571998" cy="970450"/>
          </a:xfrm>
        </p:spPr>
        <p:txBody>
          <a:bodyPr/>
          <a:lstStyle/>
          <a:p>
            <a:r>
              <a:rPr lang="ru-RU" dirty="0"/>
              <a:t>Конфигурирование HTTP-сервера для работы с PHP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7FBC14C1-F47F-44C7-B4A1-1BB769CF51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7071" y="1974389"/>
            <a:ext cx="6197857" cy="4346655"/>
          </a:xfrm>
        </p:spPr>
      </p:pic>
    </p:spTree>
    <p:extLst>
      <p:ext uri="{BB962C8B-B14F-4D97-AF65-F5344CB8AC3E}">
        <p14:creationId xmlns:p14="http://schemas.microsoft.com/office/powerpoint/2010/main" val="21076320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42DD1150-6CFD-4135-949B-1463C1FDDA40}"/>
              </a:ext>
            </a:extLst>
          </p:cNvPr>
          <p:cNvSpPr txBox="1">
            <a:spLocks/>
          </p:cNvSpPr>
          <p:nvPr/>
        </p:nvSpPr>
        <p:spPr>
          <a:xfrm>
            <a:off x="339211" y="4863683"/>
            <a:ext cx="11513575" cy="665708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2.2.</a:t>
            </a:r>
            <a:r>
              <a:rPr lang="ru-RU" dirty="0"/>
              <a:t> Замена файла index.html на </a:t>
            </a:r>
            <a:r>
              <a:rPr lang="ru-RU" dirty="0" err="1"/>
              <a:t>index.php</a:t>
            </a:r>
            <a:r>
              <a:rPr lang="ru-RU" dirty="0"/>
              <a:t> с содержанием из лабораторной работы.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15125C66-FC5D-43A5-B678-613C9344FC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158" y="3460784"/>
            <a:ext cx="10167683" cy="1402899"/>
          </a:xfrm>
        </p:spPr>
      </p:pic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BC6351C5-3B39-4232-BF77-3E6F8891B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527124"/>
            <a:ext cx="10571998" cy="970450"/>
          </a:xfrm>
        </p:spPr>
        <p:txBody>
          <a:bodyPr/>
          <a:lstStyle/>
          <a:p>
            <a:r>
              <a:rPr lang="ru-RU" dirty="0"/>
              <a:t>Конфигурирование HTTP-сервера для работы с PHP</a:t>
            </a:r>
          </a:p>
        </p:txBody>
      </p:sp>
    </p:spTree>
    <p:extLst>
      <p:ext uri="{BB962C8B-B14F-4D97-AF65-F5344CB8AC3E}">
        <p14:creationId xmlns:p14="http://schemas.microsoft.com/office/powerpoint/2010/main" val="23994787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42DD1150-6CFD-4135-949B-1463C1FDDA40}"/>
              </a:ext>
            </a:extLst>
          </p:cNvPr>
          <p:cNvSpPr txBox="1">
            <a:spLocks/>
          </p:cNvSpPr>
          <p:nvPr/>
        </p:nvSpPr>
        <p:spPr>
          <a:xfrm>
            <a:off x="0" y="5072057"/>
            <a:ext cx="12182168" cy="665708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</a:t>
            </a:r>
            <a:r>
              <a:rPr lang="en-US" b="1" dirty="0"/>
              <a:t>. 2.3. </a:t>
            </a:r>
            <a:r>
              <a:rPr lang="ru-RU" dirty="0"/>
              <a:t>Корректировка прав доступа в каталог с веб-контентом, восстановление контекста безопасности в </a:t>
            </a:r>
            <a:r>
              <a:rPr lang="en-US" dirty="0" err="1"/>
              <a:t>SELinux</a:t>
            </a:r>
            <a:r>
              <a:rPr lang="en-US" dirty="0"/>
              <a:t> </a:t>
            </a:r>
            <a:r>
              <a:rPr lang="ru-RU" dirty="0"/>
              <a:t>и перезапуск </a:t>
            </a:r>
            <a:r>
              <a:rPr lang="en-US" dirty="0"/>
              <a:t>HTTP</a:t>
            </a:r>
            <a:r>
              <a:rPr lang="ru-RU" dirty="0"/>
              <a:t>-сервера.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E21D3B70-6479-4D4B-A789-7101481A9C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411" y="2960971"/>
            <a:ext cx="9575178" cy="2101254"/>
          </a:xfrm>
        </p:spPr>
      </p:pic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31B43898-89CE-4069-8ECF-0E5876E17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527124"/>
            <a:ext cx="10571998" cy="970450"/>
          </a:xfrm>
        </p:spPr>
        <p:txBody>
          <a:bodyPr/>
          <a:lstStyle/>
          <a:p>
            <a:r>
              <a:rPr lang="ru-RU" dirty="0"/>
              <a:t>Конфигурирование HTTP-сервера для работы с PHP</a:t>
            </a:r>
          </a:p>
        </p:txBody>
      </p:sp>
    </p:spTree>
    <p:extLst>
      <p:ext uri="{BB962C8B-B14F-4D97-AF65-F5344CB8AC3E}">
        <p14:creationId xmlns:p14="http://schemas.microsoft.com/office/powerpoint/2010/main" val="19704180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42DD1150-6CFD-4135-949B-1463C1FDDA40}"/>
              </a:ext>
            </a:extLst>
          </p:cNvPr>
          <p:cNvSpPr txBox="1">
            <a:spLocks/>
          </p:cNvSpPr>
          <p:nvPr/>
        </p:nvSpPr>
        <p:spPr>
          <a:xfrm>
            <a:off x="248264" y="6101478"/>
            <a:ext cx="11695469" cy="665708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2.4.</a:t>
            </a:r>
            <a:r>
              <a:rPr lang="ru-RU" dirty="0"/>
              <a:t> Проверка вывода страницы с информацией об используемой на веб-сервере версии PHP.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78BEA654-2080-47C0-903A-7D1AA41CDC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934" y="2056753"/>
            <a:ext cx="5484128" cy="4044725"/>
          </a:xfrm>
        </p:spPr>
      </p:pic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9AF8206B-8357-44E3-BC30-AEBE21424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527124"/>
            <a:ext cx="10571998" cy="970450"/>
          </a:xfrm>
        </p:spPr>
        <p:txBody>
          <a:bodyPr/>
          <a:lstStyle/>
          <a:p>
            <a:r>
              <a:rPr lang="ru-RU" dirty="0"/>
              <a:t>Конфигурирование HTTP-сервера для работы с PHP</a:t>
            </a:r>
          </a:p>
        </p:txBody>
      </p:sp>
    </p:spTree>
    <p:extLst>
      <p:ext uri="{BB962C8B-B14F-4D97-AF65-F5344CB8AC3E}">
        <p14:creationId xmlns:p14="http://schemas.microsoft.com/office/powerpoint/2010/main" val="8653031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42DD1150-6CFD-4135-949B-1463C1FDDA40}"/>
              </a:ext>
            </a:extLst>
          </p:cNvPr>
          <p:cNvSpPr txBox="1">
            <a:spLocks/>
          </p:cNvSpPr>
          <p:nvPr/>
        </p:nvSpPr>
        <p:spPr>
          <a:xfrm>
            <a:off x="1" y="6017215"/>
            <a:ext cx="12191999" cy="665708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3.1.</a:t>
            </a:r>
            <a:r>
              <a:rPr lang="ru-RU" dirty="0"/>
              <a:t> Внесение изменений в настройки внутреннего окружения /</a:t>
            </a:r>
            <a:r>
              <a:rPr lang="ru-RU" dirty="0" err="1"/>
              <a:t>vagrant</a:t>
            </a:r>
            <a:r>
              <a:rPr lang="ru-RU" dirty="0"/>
              <a:t>/</a:t>
            </a:r>
            <a:r>
              <a:rPr lang="ru-RU" dirty="0" err="1"/>
              <a:t>provision</a:t>
            </a:r>
            <a:r>
              <a:rPr lang="ru-RU" dirty="0"/>
              <a:t>/</a:t>
            </a:r>
            <a:r>
              <a:rPr lang="ru-RU" dirty="0" err="1"/>
              <a:t>server</a:t>
            </a:r>
            <a:r>
              <a:rPr lang="ru-RU" dirty="0"/>
              <a:t>/</a:t>
            </a:r>
            <a:r>
              <a:rPr lang="ru-RU" dirty="0" err="1"/>
              <a:t>http</a:t>
            </a:r>
            <a:r>
              <a:rPr lang="ru-RU" dirty="0"/>
              <a:t> и копирование конфигурационных файлов в каталоги.</a:t>
            </a:r>
          </a:p>
        </p:txBody>
      </p:sp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C6FD97D7-74B4-4FD7-BFE5-D8609F327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952431"/>
            <a:ext cx="10571998" cy="970450"/>
          </a:xfrm>
        </p:spPr>
        <p:txBody>
          <a:bodyPr/>
          <a:lstStyle/>
          <a:p>
            <a:r>
              <a:rPr lang="ru-RU" dirty="0"/>
              <a:t>Внесение изменений в настройки внутреннего окружения виртуальной машины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7F38FEC9-905E-4037-BDA3-6D21E10FB9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3082" y="2234815"/>
            <a:ext cx="6845835" cy="3792232"/>
          </a:xfrm>
        </p:spPr>
      </p:pic>
    </p:spTree>
    <p:extLst>
      <p:ext uri="{BB962C8B-B14F-4D97-AF65-F5344CB8AC3E}">
        <p14:creationId xmlns:p14="http://schemas.microsoft.com/office/powerpoint/2010/main" val="16900349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42DD1150-6CFD-4135-949B-1463C1FDDA40}"/>
              </a:ext>
            </a:extLst>
          </p:cNvPr>
          <p:cNvSpPr txBox="1">
            <a:spLocks/>
          </p:cNvSpPr>
          <p:nvPr/>
        </p:nvSpPr>
        <p:spPr>
          <a:xfrm>
            <a:off x="117986" y="6023556"/>
            <a:ext cx="11956026" cy="665708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3.2.</a:t>
            </a:r>
            <a:r>
              <a:rPr lang="ru-RU" dirty="0"/>
              <a:t> Внесение изменений в скрипт /</a:t>
            </a:r>
            <a:r>
              <a:rPr lang="ru-RU" dirty="0" err="1"/>
              <a:t>vagrant</a:t>
            </a:r>
            <a:r>
              <a:rPr lang="ru-RU" dirty="0"/>
              <a:t>/</a:t>
            </a:r>
            <a:r>
              <a:rPr lang="ru-RU" dirty="0" err="1"/>
              <a:t>provision</a:t>
            </a:r>
            <a:r>
              <a:rPr lang="ru-RU" dirty="0"/>
              <a:t>/</a:t>
            </a:r>
            <a:r>
              <a:rPr lang="ru-RU" dirty="0" err="1"/>
              <a:t>server</a:t>
            </a:r>
            <a:r>
              <a:rPr lang="ru-RU" dirty="0"/>
              <a:t>/http.sh, добавив установку PHP и настройку межсетевого экрана, разрешающую работать с </a:t>
            </a:r>
            <a:r>
              <a:rPr lang="ru-RU" dirty="0" err="1"/>
              <a:t>https</a:t>
            </a:r>
            <a:r>
              <a:rPr lang="ru-RU" dirty="0"/>
              <a:t>.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4786CCA7-055D-40CA-80CC-A550A617A4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3167" y="1976672"/>
            <a:ext cx="5985664" cy="4046884"/>
          </a:xfrm>
        </p:spPr>
      </p:pic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E9A01077-6B4F-4011-A817-22E21AEF2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952431"/>
            <a:ext cx="10571998" cy="970450"/>
          </a:xfrm>
        </p:spPr>
        <p:txBody>
          <a:bodyPr/>
          <a:lstStyle/>
          <a:p>
            <a:r>
              <a:rPr lang="ru-RU" dirty="0"/>
              <a:t>Внесение изменений в настройки внутреннего окружения виртуальной машины</a:t>
            </a:r>
          </a:p>
        </p:txBody>
      </p:sp>
    </p:spTree>
    <p:extLst>
      <p:ext uri="{BB962C8B-B14F-4D97-AF65-F5344CB8AC3E}">
        <p14:creationId xmlns:p14="http://schemas.microsoft.com/office/powerpoint/2010/main" val="32906873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1DFA2F-E7A0-40CF-B898-6777106EE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1D64AC6-A604-401E-8729-373F18B34F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ходе выполнения лабораторной работы были приобретены практические навыки по расширенному конфигурированию </a:t>
            </a:r>
            <a:r>
              <a:rPr lang="en-US" dirty="0"/>
              <a:t>HTTP</a:t>
            </a:r>
            <a:r>
              <a:rPr lang="ru-RU" dirty="0"/>
              <a:t>-сервера </a:t>
            </a:r>
            <a:r>
              <a:rPr lang="en-US" dirty="0"/>
              <a:t>Apache</a:t>
            </a:r>
            <a:r>
              <a:rPr lang="ru-RU" dirty="0"/>
              <a:t> в части безопасности и возможности использования </a:t>
            </a:r>
            <a:r>
              <a:rPr lang="en-US" dirty="0"/>
              <a:t>PHP</a:t>
            </a:r>
            <a:r>
              <a:rPr lang="ru-RU" dirty="0"/>
              <a:t>.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41278219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37C74B4F-E931-4F60-A5AD-DB108BDAC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949669"/>
            <a:ext cx="10554574" cy="36365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4800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3351227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0616D9-A4D2-4B03-88BB-1678D400B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545511"/>
            <a:ext cx="10571998" cy="970450"/>
          </a:xfrm>
        </p:spPr>
        <p:txBody>
          <a:bodyPr/>
          <a:lstStyle/>
          <a:p>
            <a:r>
              <a:rPr lang="ru-RU" dirty="0"/>
              <a:t>Конфигурирование HTTP-сервера для работы через протокол HTTPS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6410CA56-958D-4631-9DCA-44EB9628BDF8}"/>
              </a:ext>
            </a:extLst>
          </p:cNvPr>
          <p:cNvSpPr txBox="1">
            <a:spLocks/>
          </p:cNvSpPr>
          <p:nvPr/>
        </p:nvSpPr>
        <p:spPr>
          <a:xfrm>
            <a:off x="810000" y="5742414"/>
            <a:ext cx="10571998" cy="56560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1.1. </a:t>
            </a:r>
            <a:r>
              <a:rPr lang="ru-RU" dirty="0"/>
              <a:t>Открытие рабочего каталога с проектом и запуск виртуальной машины </a:t>
            </a:r>
            <a:r>
              <a:rPr lang="en-US" dirty="0"/>
              <a:t>server</a:t>
            </a:r>
            <a:r>
              <a:rPr lang="ru-RU" dirty="0"/>
              <a:t>.</a:t>
            </a: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3B395134-9676-4269-B241-D4D1A03AE0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0100" y="2565649"/>
            <a:ext cx="8751800" cy="3176765"/>
          </a:xfrm>
        </p:spPr>
      </p:pic>
    </p:spTree>
    <p:extLst>
      <p:ext uri="{BB962C8B-B14F-4D97-AF65-F5344CB8AC3E}">
        <p14:creationId xmlns:p14="http://schemas.microsoft.com/office/powerpoint/2010/main" val="265683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E224147B-5BDF-4B0D-9A95-9E9B6D9005C7}"/>
              </a:ext>
            </a:extLst>
          </p:cNvPr>
          <p:cNvSpPr txBox="1">
            <a:spLocks/>
          </p:cNvSpPr>
          <p:nvPr/>
        </p:nvSpPr>
        <p:spPr>
          <a:xfrm>
            <a:off x="49160" y="5112991"/>
            <a:ext cx="12093677" cy="652735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1.2. </a:t>
            </a:r>
            <a:r>
              <a:rPr lang="ru-RU" dirty="0"/>
              <a:t>Переход в режим суперпользователя и создание в каталоге /</a:t>
            </a:r>
            <a:r>
              <a:rPr lang="en-US" dirty="0" err="1"/>
              <a:t>etc</a:t>
            </a:r>
            <a:r>
              <a:rPr lang="ru-RU" dirty="0"/>
              <a:t>/</a:t>
            </a:r>
            <a:r>
              <a:rPr lang="en-US" dirty="0" err="1"/>
              <a:t>ssl</a:t>
            </a:r>
            <a:r>
              <a:rPr lang="en-US" dirty="0"/>
              <a:t> </a:t>
            </a:r>
            <a:r>
              <a:rPr lang="ru-RU" dirty="0"/>
              <a:t>каталога </a:t>
            </a:r>
            <a:r>
              <a:rPr lang="en-US" dirty="0"/>
              <a:t>private</a:t>
            </a:r>
            <a:r>
              <a:rPr lang="ru-RU" dirty="0"/>
              <a:t>.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FEC1B4ED-488D-4690-A1B4-24A74DF274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603" y="3333136"/>
            <a:ext cx="9540794" cy="1789687"/>
          </a:xfrm>
        </p:spPr>
      </p:pic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7A4E5F59-7329-4902-A8BC-F950164F8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545511"/>
            <a:ext cx="10571998" cy="970450"/>
          </a:xfrm>
        </p:spPr>
        <p:txBody>
          <a:bodyPr/>
          <a:lstStyle/>
          <a:p>
            <a:r>
              <a:rPr lang="ru-RU" dirty="0"/>
              <a:t>Конфигурирование HTTP-сервера для работы через протокол HTTPS</a:t>
            </a:r>
          </a:p>
        </p:txBody>
      </p:sp>
    </p:spTree>
    <p:extLst>
      <p:ext uri="{BB962C8B-B14F-4D97-AF65-F5344CB8AC3E}">
        <p14:creationId xmlns:p14="http://schemas.microsoft.com/office/powerpoint/2010/main" val="4236756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83204044-87F2-49AA-B835-A556F6EF83EB}"/>
              </a:ext>
            </a:extLst>
          </p:cNvPr>
          <p:cNvSpPr txBox="1">
            <a:spLocks/>
          </p:cNvSpPr>
          <p:nvPr/>
        </p:nvSpPr>
        <p:spPr>
          <a:xfrm>
            <a:off x="625918" y="6302657"/>
            <a:ext cx="10940160" cy="56560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1.3. </a:t>
            </a:r>
            <a:r>
              <a:rPr lang="ru-RU" dirty="0"/>
              <a:t>Генерация ключа.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F921E6FA-9A1A-4E9F-830A-E4183D3C3E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613" y="2032062"/>
            <a:ext cx="5914771" cy="4280427"/>
          </a:xfrm>
        </p:spPr>
      </p:pic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C73EB008-9212-4AFC-A74D-E61202D6F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545511"/>
            <a:ext cx="10571998" cy="970450"/>
          </a:xfrm>
        </p:spPr>
        <p:txBody>
          <a:bodyPr/>
          <a:lstStyle/>
          <a:p>
            <a:r>
              <a:rPr lang="ru-RU" dirty="0"/>
              <a:t>Конфигурирование HTTP-сервера для работы через протокол HTTPS</a:t>
            </a:r>
          </a:p>
        </p:txBody>
      </p:sp>
    </p:spTree>
    <p:extLst>
      <p:ext uri="{BB962C8B-B14F-4D97-AF65-F5344CB8AC3E}">
        <p14:creationId xmlns:p14="http://schemas.microsoft.com/office/powerpoint/2010/main" val="1206283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AEFB2B92-7962-41F5-B1AE-2AED08ADF21A}"/>
              </a:ext>
            </a:extLst>
          </p:cNvPr>
          <p:cNvSpPr txBox="1">
            <a:spLocks/>
          </p:cNvSpPr>
          <p:nvPr/>
        </p:nvSpPr>
        <p:spPr>
          <a:xfrm>
            <a:off x="-1" y="4378608"/>
            <a:ext cx="12192000" cy="56560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1.4. </a:t>
            </a:r>
            <a:r>
              <a:rPr lang="ru-RU" dirty="0"/>
              <a:t>Генерация сертификата.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B218E153-E206-4D03-9FE5-ECE44F5C1E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895" y="3893574"/>
            <a:ext cx="9964209" cy="494866"/>
          </a:xfrm>
        </p:spPr>
      </p:pic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2F91D7C4-C6F2-4484-8DC2-DA31668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545511"/>
            <a:ext cx="10571998" cy="970450"/>
          </a:xfrm>
        </p:spPr>
        <p:txBody>
          <a:bodyPr/>
          <a:lstStyle/>
          <a:p>
            <a:r>
              <a:rPr lang="ru-RU" dirty="0"/>
              <a:t>Конфигурирование HTTP-сервера для работы через протокол HTTPS</a:t>
            </a:r>
          </a:p>
        </p:txBody>
      </p:sp>
    </p:spTree>
    <p:extLst>
      <p:ext uri="{BB962C8B-B14F-4D97-AF65-F5344CB8AC3E}">
        <p14:creationId xmlns:p14="http://schemas.microsoft.com/office/powerpoint/2010/main" val="2860228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A821427F-BBF1-44D9-8FCD-BF40F95FB8FE}"/>
              </a:ext>
            </a:extLst>
          </p:cNvPr>
          <p:cNvSpPr txBox="1">
            <a:spLocks/>
          </p:cNvSpPr>
          <p:nvPr/>
        </p:nvSpPr>
        <p:spPr>
          <a:xfrm>
            <a:off x="1062296" y="5115071"/>
            <a:ext cx="10067403" cy="56560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1.5. </a:t>
            </a:r>
            <a:r>
              <a:rPr lang="ru-RU" dirty="0"/>
              <a:t>Открытие каталога с конфигурационными файлами.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6FDCD226-CF07-4E68-AFC3-2EBFACF284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327" y="3928243"/>
            <a:ext cx="10381342" cy="1186828"/>
          </a:xfrm>
        </p:spPr>
      </p:pic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D05CEAB2-CFC5-4006-98A9-13F5725D0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545511"/>
            <a:ext cx="10571998" cy="970450"/>
          </a:xfrm>
        </p:spPr>
        <p:txBody>
          <a:bodyPr/>
          <a:lstStyle/>
          <a:p>
            <a:r>
              <a:rPr lang="ru-RU" dirty="0"/>
              <a:t>Конфигурирование HTTP-сервера для работы через протокол HTTPS</a:t>
            </a:r>
          </a:p>
        </p:txBody>
      </p:sp>
    </p:spTree>
    <p:extLst>
      <p:ext uri="{BB962C8B-B14F-4D97-AF65-F5344CB8AC3E}">
        <p14:creationId xmlns:p14="http://schemas.microsoft.com/office/powerpoint/2010/main" val="3554309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F67B4066-6BEA-4DF1-AF58-C3830BD462CF}"/>
              </a:ext>
            </a:extLst>
          </p:cNvPr>
          <p:cNvSpPr txBox="1">
            <a:spLocks/>
          </p:cNvSpPr>
          <p:nvPr/>
        </p:nvSpPr>
        <p:spPr>
          <a:xfrm>
            <a:off x="0" y="5887550"/>
            <a:ext cx="12192000" cy="970450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1.6. </a:t>
            </a:r>
            <a:r>
              <a:rPr lang="ru-RU" dirty="0"/>
              <a:t>Открытие файла /</a:t>
            </a:r>
            <a:r>
              <a:rPr lang="ru-RU" dirty="0" err="1"/>
              <a:t>etc</a:t>
            </a:r>
            <a:r>
              <a:rPr lang="ru-RU" dirty="0"/>
              <a:t>/</a:t>
            </a:r>
            <a:r>
              <a:rPr lang="ru-RU" dirty="0" err="1"/>
              <a:t>httpd</a:t>
            </a:r>
            <a:r>
              <a:rPr lang="ru-RU" dirty="0"/>
              <a:t>/</a:t>
            </a:r>
            <a:r>
              <a:rPr lang="ru-RU" dirty="0" err="1"/>
              <a:t>conf.d</a:t>
            </a:r>
            <a:r>
              <a:rPr lang="ru-RU" dirty="0"/>
              <a:t>/</a:t>
            </a:r>
            <a:r>
              <a:rPr lang="ru-RU" dirty="0" err="1"/>
              <a:t>www</a:t>
            </a:r>
            <a:r>
              <a:rPr lang="ru-RU" dirty="0"/>
              <a:t>.</a:t>
            </a:r>
            <a:r>
              <a:rPr lang="en-US" dirty="0" err="1"/>
              <a:t>ismakhorin</a:t>
            </a:r>
            <a:r>
              <a:rPr lang="ru-RU" dirty="0"/>
              <a:t>.</a:t>
            </a:r>
            <a:r>
              <a:rPr lang="ru-RU" dirty="0" err="1"/>
              <a:t>net.conf</a:t>
            </a:r>
            <a:r>
              <a:rPr lang="ru-RU" dirty="0"/>
              <a:t> на редактирование и замена содержимого.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BF7E9129-CEAC-48D0-8AC3-61038818B2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3256" y="2027667"/>
            <a:ext cx="6525486" cy="3939428"/>
          </a:xfrm>
        </p:spPr>
      </p:pic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2369CB21-BD7D-4EC7-AC2C-5B9D38B01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545511"/>
            <a:ext cx="10571998" cy="970450"/>
          </a:xfrm>
        </p:spPr>
        <p:txBody>
          <a:bodyPr/>
          <a:lstStyle/>
          <a:p>
            <a:r>
              <a:rPr lang="ru-RU" dirty="0"/>
              <a:t>Конфигурирование HTTP-сервера для работы через протокол HTTPS</a:t>
            </a:r>
          </a:p>
        </p:txBody>
      </p:sp>
    </p:spTree>
    <p:extLst>
      <p:ext uri="{BB962C8B-B14F-4D97-AF65-F5344CB8AC3E}">
        <p14:creationId xmlns:p14="http://schemas.microsoft.com/office/powerpoint/2010/main" val="1533197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F337DFC8-BA2C-434A-A18F-11A04C4EF077}"/>
              </a:ext>
            </a:extLst>
          </p:cNvPr>
          <p:cNvSpPr txBox="1">
            <a:spLocks/>
          </p:cNvSpPr>
          <p:nvPr/>
        </p:nvSpPr>
        <p:spPr>
          <a:xfrm>
            <a:off x="181896" y="6164443"/>
            <a:ext cx="11828206" cy="57237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1.7. </a:t>
            </a:r>
            <a:r>
              <a:rPr lang="ru-RU" dirty="0"/>
              <a:t>Внесение изменений в настройки межсетевого экрана на сервере, разрешив работу с </a:t>
            </a:r>
            <a:r>
              <a:rPr lang="ru-RU" dirty="0" err="1"/>
              <a:t>https</a:t>
            </a:r>
            <a:r>
              <a:rPr lang="ru-RU" dirty="0"/>
              <a:t>.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530F0227-8E01-4341-9455-285E71FEE6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3759" y="1968106"/>
            <a:ext cx="5804480" cy="4107668"/>
          </a:xfrm>
        </p:spPr>
      </p:pic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D06A3FA6-032F-430D-AEF3-2924557EE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545511"/>
            <a:ext cx="10571998" cy="970450"/>
          </a:xfrm>
        </p:spPr>
        <p:txBody>
          <a:bodyPr/>
          <a:lstStyle/>
          <a:p>
            <a:r>
              <a:rPr lang="ru-RU" dirty="0"/>
              <a:t>Конфигурирование HTTP-сервера для работы через протокол HTTPS</a:t>
            </a:r>
          </a:p>
        </p:txBody>
      </p:sp>
    </p:spTree>
    <p:extLst>
      <p:ext uri="{BB962C8B-B14F-4D97-AF65-F5344CB8AC3E}">
        <p14:creationId xmlns:p14="http://schemas.microsoft.com/office/powerpoint/2010/main" val="1426218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ACA00C30-D499-4755-AAC5-B53E77B7788E}"/>
              </a:ext>
            </a:extLst>
          </p:cNvPr>
          <p:cNvSpPr txBox="1">
            <a:spLocks/>
          </p:cNvSpPr>
          <p:nvPr/>
        </p:nvSpPr>
        <p:spPr>
          <a:xfrm>
            <a:off x="851531" y="4859535"/>
            <a:ext cx="10488935" cy="48705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1.8. </a:t>
            </a:r>
            <a:r>
              <a:rPr lang="ru-RU" dirty="0"/>
              <a:t>Перезапуск веб-сервера.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9645CE14-4B12-4608-B15C-F893F3A81F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314" y="3613713"/>
            <a:ext cx="10897371" cy="1245822"/>
          </a:xfrm>
        </p:spPr>
      </p:pic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7DFB9120-1B35-4155-B2E4-85B7E98EA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545511"/>
            <a:ext cx="10571998" cy="970450"/>
          </a:xfrm>
        </p:spPr>
        <p:txBody>
          <a:bodyPr/>
          <a:lstStyle/>
          <a:p>
            <a:r>
              <a:rPr lang="ru-RU" dirty="0"/>
              <a:t>Конфигурирование HTTP-сервера для работы через протокол HTTPS</a:t>
            </a:r>
          </a:p>
        </p:txBody>
      </p:sp>
    </p:spTree>
    <p:extLst>
      <p:ext uri="{BB962C8B-B14F-4D97-AF65-F5344CB8AC3E}">
        <p14:creationId xmlns:p14="http://schemas.microsoft.com/office/powerpoint/2010/main" val="32909402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Цитаты">
  <a:themeElements>
    <a:clrScheme name="Цитаты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Цитаты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Цитаты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Цитаты</Template>
  <TotalTime>341</TotalTime>
  <Words>404</Words>
  <Application>Microsoft Office PowerPoint</Application>
  <PresentationFormat>Широкоэкранный</PresentationFormat>
  <Paragraphs>37</Paragraphs>
  <Slides>18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1" baseType="lpstr">
      <vt:lpstr>Century Gothic</vt:lpstr>
      <vt:lpstr>Wingdings 2</vt:lpstr>
      <vt:lpstr>Цитаты</vt:lpstr>
      <vt:lpstr>Лабораторная работа №5  Расширенная настройка HTTP-сервера Apache  </vt:lpstr>
      <vt:lpstr>Конфигурирование HTTP-сервера для работы через протокол HTTPS</vt:lpstr>
      <vt:lpstr>Конфигурирование HTTP-сервера для работы через протокол HTTPS</vt:lpstr>
      <vt:lpstr>Конфигурирование HTTP-сервера для работы через протокол HTTPS</vt:lpstr>
      <vt:lpstr>Конфигурирование HTTP-сервера для работы через протокол HTTPS</vt:lpstr>
      <vt:lpstr>Конфигурирование HTTP-сервера для работы через протокол HTTPS</vt:lpstr>
      <vt:lpstr>Конфигурирование HTTP-сервера для работы через протокол HTTPS</vt:lpstr>
      <vt:lpstr>Конфигурирование HTTP-сервера для работы через протокол HTTPS</vt:lpstr>
      <vt:lpstr>Конфигурирование HTTP-сервера для работы через протокол HTTPS</vt:lpstr>
      <vt:lpstr>Конфигурирование HTTP-сервера для работы через протокол HTTPS</vt:lpstr>
      <vt:lpstr>Конфигурирование HTTP-сервера для работы с PHP</vt:lpstr>
      <vt:lpstr>Конфигурирование HTTP-сервера для работы с PHP</vt:lpstr>
      <vt:lpstr>Конфигурирование HTTP-сервера для работы с PHP</vt:lpstr>
      <vt:lpstr>Конфигурирование HTTP-сервера для работы с PHP</vt:lpstr>
      <vt:lpstr>Внесение изменений в настройки внутреннего окружения виртуальной машины</vt:lpstr>
      <vt:lpstr>Внесение изменений в настройки внутреннего окружения виртуальной машины</vt:lpstr>
      <vt:lpstr>Вывод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№1</dc:title>
  <dc:creator>Ivan</dc:creator>
  <cp:lastModifiedBy>Махорин Иван Сергеевич</cp:lastModifiedBy>
  <cp:revision>178</cp:revision>
  <dcterms:created xsi:type="dcterms:W3CDTF">2022-11-11T17:59:21Z</dcterms:created>
  <dcterms:modified xsi:type="dcterms:W3CDTF">2023-11-21T07:01:42Z</dcterms:modified>
</cp:coreProperties>
</file>