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27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3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</a:t>
            </a:r>
            <a:r>
              <a:rPr lang="en-US" dirty="0"/>
              <a:t>8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Настройка </a:t>
            </a:r>
            <a:r>
              <a:rPr lang="en-US" sz="2800" dirty="0"/>
              <a:t>SMTP-</a:t>
            </a:r>
            <a:r>
              <a:rPr lang="ru-RU" sz="2800" dirty="0"/>
              <a:t>сервера</a:t>
            </a:r>
            <a:br>
              <a:rPr lang="ru-RU" sz="54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0" y="6207221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Установка на клиенте необходимого пакета </a:t>
            </a:r>
            <a:r>
              <a:rPr lang="en-US" dirty="0"/>
              <a:t>postfix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979E3D-9583-435A-B7AA-0891AD39F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5" y="2222646"/>
            <a:ext cx="6453650" cy="3984575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EAAA551-74AE-409B-BF64-35028353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37356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Postfix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49160" y="6087790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3.4. </a:t>
            </a:r>
            <a:r>
              <a:rPr lang="ru-RU" dirty="0"/>
              <a:t>Установка на клиенте необходимого пакета 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nail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3423F2-2F3C-424E-AA3D-408D0BE6D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77" y="2532861"/>
            <a:ext cx="6732643" cy="3659431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548A864-25F2-47F2-8BA8-7C7DE572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37356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Postfix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0445" y="5076645"/>
            <a:ext cx="11951106" cy="12599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3.5.</a:t>
            </a:r>
            <a:r>
              <a:rPr lang="ru-RU" dirty="0"/>
              <a:t> Отключение IPv6 в списке разрешённых в работе </a:t>
            </a:r>
            <a:r>
              <a:rPr lang="ru-RU" dirty="0" err="1"/>
              <a:t>Postfix</a:t>
            </a:r>
            <a:r>
              <a:rPr lang="ru-RU" dirty="0"/>
              <a:t> протоколов (только IPv4), запуск на клиенте </a:t>
            </a:r>
            <a:r>
              <a:rPr lang="en-US" dirty="0"/>
              <a:t>Postfix</a:t>
            </a:r>
            <a:r>
              <a:rPr lang="ru-RU" dirty="0"/>
              <a:t>. Отправка себе второго письма, используя утилиту </a:t>
            </a:r>
            <a:r>
              <a:rPr lang="ru-RU" dirty="0" err="1"/>
              <a:t>mail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A5EF2D1-3F29-4F67-B95F-6F7430918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95" y="2970784"/>
            <a:ext cx="9098407" cy="236774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56D5853-DD19-46A5-9C2E-D1D655BC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37356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Postfix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663381"/>
            <a:ext cx="12182168" cy="11946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3.6. </a:t>
            </a:r>
            <a:r>
              <a:rPr lang="ru-RU" dirty="0"/>
              <a:t>Запуск мониторинга работы почтовой службы.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3CADAF3-8365-4530-84F6-7E9A20BE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82" y="2535089"/>
            <a:ext cx="8305804" cy="3484493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E2E7DB9-6144-44E2-A028-1416C9F2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37356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Postfix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306628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3.7.</a:t>
            </a:r>
            <a:r>
              <a:rPr lang="ru-RU" dirty="0"/>
              <a:t> В конфигурации </a:t>
            </a:r>
            <a:r>
              <a:rPr lang="ru-RU" dirty="0" err="1"/>
              <a:t>Postfix</a:t>
            </a:r>
            <a:r>
              <a:rPr lang="ru-RU" dirty="0"/>
              <a:t> на сервере просмотрим значения параметров сетевых интерфейсов </a:t>
            </a:r>
            <a:r>
              <a:rPr lang="ru-RU" dirty="0" err="1"/>
              <a:t>inet_interfaces</a:t>
            </a:r>
            <a:r>
              <a:rPr lang="ru-RU" dirty="0"/>
              <a:t> и сетевых адресов </a:t>
            </a:r>
            <a:r>
              <a:rPr lang="ru-RU" dirty="0" err="1"/>
              <a:t>mynetworks</a:t>
            </a:r>
            <a:r>
              <a:rPr lang="ru-RU" dirty="0"/>
              <a:t>, разрешение </a:t>
            </a:r>
            <a:r>
              <a:rPr lang="ru-RU" dirty="0" err="1"/>
              <a:t>Postfix</a:t>
            </a:r>
            <a:r>
              <a:rPr lang="ru-RU" dirty="0"/>
              <a:t> прослушивать соединения не только с локального узла, но и с других интерфейсов сети. Добавление адреса внутренней сети. Перезагрузка конфигурации </a:t>
            </a:r>
            <a:r>
              <a:rPr lang="ru-RU" dirty="0" err="1"/>
              <a:t>Postfix</a:t>
            </a:r>
            <a:r>
              <a:rPr lang="ru-RU" dirty="0"/>
              <a:t> и перезапуск </a:t>
            </a:r>
            <a:r>
              <a:rPr lang="ru-RU" dirty="0" err="1"/>
              <a:t>Postfix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8E029D2-0315-4CE3-B8FD-BD5FFB5D0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40" y="2616681"/>
            <a:ext cx="8767920" cy="2660451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810B1D9-B0F3-451D-B6B6-6135B24E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37356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Postfix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" y="4492780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3.8. </a:t>
            </a:r>
            <a:r>
              <a:rPr lang="ru-RU" dirty="0"/>
              <a:t>Повторная отправка сообщения с клиента.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1273A7-D025-4BF8-8C45-CADA457D2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8" y="3436323"/>
            <a:ext cx="10806284" cy="1368605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2F96057-1A6A-4C89-B273-33DD8B7A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37356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Postfix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24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" y="428630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 </a:t>
            </a:r>
            <a:r>
              <a:rPr lang="ru-RU" dirty="0"/>
              <a:t>Отправка с клиента письма на свой доменный адрес.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5157"/>
            <a:ext cx="10571998" cy="970450"/>
          </a:xfrm>
        </p:spPr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Postfix </a:t>
            </a:r>
            <a:r>
              <a:rPr lang="ru-RU" dirty="0"/>
              <a:t>для домена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7F27E1-02C3-4107-A9AA-C857D5276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41" y="3429000"/>
            <a:ext cx="10415316" cy="1202818"/>
          </a:xfrm>
        </p:spPr>
      </p:pic>
    </p:spTree>
    <p:extLst>
      <p:ext uri="{BB962C8B-B14F-4D97-AF65-F5344CB8AC3E}">
        <p14:creationId xmlns:p14="http://schemas.microsoft.com/office/powerpoint/2010/main" val="22366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" y="532852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4.2. </a:t>
            </a:r>
            <a:r>
              <a:rPr lang="ru-RU" dirty="0"/>
              <a:t>Запуск мониторинга работы почтовой службы.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46033FF-8A5B-4E42-A451-448A0AB4C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189" y="2311810"/>
            <a:ext cx="6301622" cy="3403372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661191C-B961-4779-A341-AE4B4C87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5157"/>
            <a:ext cx="10571998" cy="970450"/>
          </a:xfrm>
        </p:spPr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Postfix </a:t>
            </a:r>
            <a:r>
              <a:rPr lang="ru-RU" dirty="0"/>
              <a:t>для домена </a:t>
            </a:r>
          </a:p>
        </p:txBody>
      </p:sp>
    </p:spTree>
    <p:extLst>
      <p:ext uri="{BB962C8B-B14F-4D97-AF65-F5344CB8AC3E}">
        <p14:creationId xmlns:p14="http://schemas.microsoft.com/office/powerpoint/2010/main" val="397699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280446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4.3. </a:t>
            </a:r>
            <a:r>
              <a:rPr lang="ru-RU" dirty="0"/>
              <a:t>Просмотр сообщений, ожидающих в очереди на отправление.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A62211-FF6B-48D8-9261-7D0783187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76" y="3913240"/>
            <a:ext cx="9993248" cy="734412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7184CFC-14C2-4533-82CD-982F7DFE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5157"/>
            <a:ext cx="10571998" cy="970450"/>
          </a:xfrm>
        </p:spPr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Postfix </a:t>
            </a:r>
            <a:r>
              <a:rPr lang="ru-RU" dirty="0"/>
              <a:t>для домена </a:t>
            </a:r>
          </a:p>
        </p:txBody>
      </p:sp>
    </p:spTree>
    <p:extLst>
      <p:ext uri="{BB962C8B-B14F-4D97-AF65-F5344CB8AC3E}">
        <p14:creationId xmlns:p14="http://schemas.microsoft.com/office/powerpoint/2010/main" val="282301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" y="564315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4.4. </a:t>
            </a:r>
            <a:r>
              <a:rPr lang="ru-RU" dirty="0"/>
              <a:t>Запись MX-записи с указанием имени почтового сервера </a:t>
            </a:r>
            <a:r>
              <a:rPr lang="ru-RU" dirty="0" err="1"/>
              <a:t>mail</a:t>
            </a:r>
            <a:r>
              <a:rPr lang="ru-RU" dirty="0"/>
              <a:t>.</a:t>
            </a:r>
            <a:r>
              <a:rPr lang="en-US" dirty="0" err="1"/>
              <a:t>ismakhorin</a:t>
            </a:r>
            <a:r>
              <a:rPr lang="ru-RU" dirty="0"/>
              <a:t>.</a:t>
            </a:r>
            <a:r>
              <a:rPr lang="ru-RU" dirty="0" err="1"/>
              <a:t>net</a:t>
            </a:r>
            <a:r>
              <a:rPr lang="ru-RU" dirty="0"/>
              <a:t> в файле прямой DNS-зоны.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6F2204-D57A-4FE6-B730-51281DAF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2" y="2325788"/>
            <a:ext cx="7963274" cy="3578764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8D2A01A-57D0-459D-AD7C-BEE44450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5157"/>
            <a:ext cx="10571998" cy="970450"/>
          </a:xfrm>
        </p:spPr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Postfix </a:t>
            </a:r>
            <a:r>
              <a:rPr lang="ru-RU" dirty="0"/>
              <a:t>для домена </a:t>
            </a:r>
          </a:p>
        </p:txBody>
      </p:sp>
    </p:spTree>
    <p:extLst>
      <p:ext uri="{BB962C8B-B14F-4D97-AF65-F5344CB8AC3E}">
        <p14:creationId xmlns:p14="http://schemas.microsoft.com/office/powerpoint/2010/main" val="341189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Postfix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09999" y="6142267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режима суперпользователя и установка пакета </a:t>
            </a:r>
            <a:r>
              <a:rPr lang="en-US" dirty="0"/>
              <a:t>postfix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A7D3A70-1645-447A-BE0F-D45A5EF22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87" y="2025190"/>
            <a:ext cx="6216621" cy="4117077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" y="568248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4.5. </a:t>
            </a:r>
            <a:r>
              <a:rPr lang="ru-RU" dirty="0"/>
              <a:t>Запись MX-записи с указанием имени почтового сервера </a:t>
            </a:r>
            <a:r>
              <a:rPr lang="ru-RU" dirty="0" err="1"/>
              <a:t>mail</a:t>
            </a:r>
            <a:r>
              <a:rPr lang="ru-RU" dirty="0"/>
              <a:t>.</a:t>
            </a:r>
            <a:r>
              <a:rPr lang="en-US" dirty="0" err="1"/>
              <a:t>ismakhorin</a:t>
            </a:r>
            <a:r>
              <a:rPr lang="ru-RU" dirty="0"/>
              <a:t>.</a:t>
            </a:r>
            <a:r>
              <a:rPr lang="ru-RU" dirty="0" err="1"/>
              <a:t>net</a:t>
            </a:r>
            <a:r>
              <a:rPr lang="ru-RU" dirty="0"/>
              <a:t> в файле обратной DNS-зоны.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5D3302-91B1-47AB-AF3A-54B8D1131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949" y="2263656"/>
            <a:ext cx="8032100" cy="3704687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DFE004D-B320-47A8-8F1B-A7518CF8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5157"/>
            <a:ext cx="10571998" cy="970450"/>
          </a:xfrm>
        </p:spPr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Postfix </a:t>
            </a:r>
            <a:r>
              <a:rPr lang="ru-RU" dirty="0"/>
              <a:t>для домена </a:t>
            </a:r>
          </a:p>
        </p:txBody>
      </p:sp>
    </p:spTree>
    <p:extLst>
      <p:ext uri="{BB962C8B-B14F-4D97-AF65-F5344CB8AC3E}">
        <p14:creationId xmlns:p14="http://schemas.microsoft.com/office/powerpoint/2010/main" val="1052282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" y="399383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4.6.</a:t>
            </a:r>
            <a:r>
              <a:rPr lang="ru-RU" dirty="0"/>
              <a:t> Добавление в конфигурации </a:t>
            </a:r>
            <a:r>
              <a:rPr lang="ru-RU" dirty="0" err="1"/>
              <a:t>Postfix</a:t>
            </a:r>
            <a:r>
              <a:rPr lang="ru-RU" dirty="0"/>
              <a:t> домена в список элементов сети, для которых данный сервер является конечной точкой доставки почты.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3B2722-A925-443E-9BA1-F2F3B99DC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72" y="3814917"/>
            <a:ext cx="8476056" cy="357828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344CEDE-D280-49F8-AE87-CA0E58DE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5157"/>
            <a:ext cx="10571998" cy="970450"/>
          </a:xfrm>
        </p:spPr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Postfix </a:t>
            </a:r>
            <a:r>
              <a:rPr lang="ru-RU" dirty="0"/>
              <a:t>для домена </a:t>
            </a:r>
          </a:p>
        </p:txBody>
      </p:sp>
    </p:spTree>
    <p:extLst>
      <p:ext uri="{BB962C8B-B14F-4D97-AF65-F5344CB8AC3E}">
        <p14:creationId xmlns:p14="http://schemas.microsoft.com/office/powerpoint/2010/main" val="3860699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827076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4.7. </a:t>
            </a:r>
            <a:r>
              <a:rPr lang="ru-RU" dirty="0"/>
              <a:t>Восстановление контекста безопасности в </a:t>
            </a:r>
            <a:r>
              <a:rPr lang="ru-RU" dirty="0" err="1"/>
              <a:t>SELinux</a:t>
            </a:r>
            <a:r>
              <a:rPr lang="ru-RU" dirty="0"/>
              <a:t>, перезапуск </a:t>
            </a:r>
            <a:r>
              <a:rPr lang="en-US" dirty="0"/>
              <a:t>DNS</a:t>
            </a:r>
            <a:r>
              <a:rPr lang="ru-RU" dirty="0"/>
              <a:t> и попытка отправки сообщений, находящихся в очереди на отправление.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DB6F29-3C15-4DC6-B1B2-BBEBE4E34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90" y="3144280"/>
            <a:ext cx="9591619" cy="1918323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D88D3D9-DA1A-45F2-AEF0-B8D7995C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5157"/>
            <a:ext cx="10571998" cy="970450"/>
          </a:xfrm>
        </p:spPr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Postfix </a:t>
            </a:r>
            <a:r>
              <a:rPr lang="ru-RU" dirty="0"/>
              <a:t>для домена </a:t>
            </a:r>
          </a:p>
        </p:txBody>
      </p:sp>
    </p:spTree>
    <p:extLst>
      <p:ext uri="{BB962C8B-B14F-4D97-AF65-F5344CB8AC3E}">
        <p14:creationId xmlns:p14="http://schemas.microsoft.com/office/powerpoint/2010/main" val="831400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659927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4.8.</a:t>
            </a:r>
            <a:r>
              <a:rPr lang="ru-RU" dirty="0"/>
              <a:t> Проверка отправки почты с клиента на доменный адрес.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B3F5C7D-B206-4EE6-81A8-CE1284856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6" y="3495008"/>
            <a:ext cx="9147568" cy="1486328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B00197B-2263-4082-938F-49C26CD3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5157"/>
            <a:ext cx="10571998" cy="970450"/>
          </a:xfrm>
        </p:spPr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Postfix </a:t>
            </a:r>
            <a:r>
              <a:rPr lang="ru-RU" dirty="0"/>
              <a:t>для домена </a:t>
            </a:r>
          </a:p>
        </p:txBody>
      </p:sp>
    </p:spTree>
    <p:extLst>
      <p:ext uri="{BB962C8B-B14F-4D97-AF65-F5344CB8AC3E}">
        <p14:creationId xmlns:p14="http://schemas.microsoft.com/office/powerpoint/2010/main" val="3993086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64315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4.9. </a:t>
            </a:r>
            <a:r>
              <a:rPr lang="ru-RU" dirty="0"/>
              <a:t>Проверка отправки почты с клиента на доменный адрес.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7B3C79-7DC3-422B-A7F9-5CC207DD5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813" y="2352638"/>
            <a:ext cx="7078371" cy="3692658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B23B173-3766-44CD-9570-2FD0A24D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5157"/>
            <a:ext cx="10571998" cy="970450"/>
          </a:xfrm>
        </p:spPr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Postfix </a:t>
            </a:r>
            <a:r>
              <a:rPr lang="ru-RU" dirty="0"/>
              <a:t>для домена </a:t>
            </a:r>
          </a:p>
        </p:txBody>
      </p:sp>
    </p:spTree>
    <p:extLst>
      <p:ext uri="{BB962C8B-B14F-4D97-AF65-F5344CB8AC3E}">
        <p14:creationId xmlns:p14="http://schemas.microsoft.com/office/powerpoint/2010/main" val="1847853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485837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5.1.</a:t>
            </a:r>
            <a:r>
              <a:rPr lang="ru-RU" dirty="0"/>
              <a:t> Переход в каталог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 на виртуальной машине </a:t>
            </a:r>
            <a:r>
              <a:rPr lang="ru-RU" dirty="0" err="1"/>
              <a:t>server</a:t>
            </a:r>
            <a:r>
              <a:rPr lang="ru-RU" dirty="0"/>
              <a:t> для внесения изменений в настройки внутреннего окружения. Замена конфигурационных файлов </a:t>
            </a:r>
            <a:r>
              <a:rPr lang="en-US" dirty="0"/>
              <a:t>DNS</a:t>
            </a:r>
            <a:r>
              <a:rPr lang="ru-RU" dirty="0"/>
              <a:t>-сервера.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C525AA-99C3-47DE-90F0-F2464635A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95" y="2449273"/>
            <a:ext cx="8793607" cy="3275821"/>
          </a:xfrm>
        </p:spPr>
      </p:pic>
    </p:spTree>
    <p:extLst>
      <p:ext uri="{BB962C8B-B14F-4D97-AF65-F5344CB8AC3E}">
        <p14:creationId xmlns:p14="http://schemas.microsoft.com/office/powerpoint/2010/main" val="3195752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667725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5.2. </a:t>
            </a:r>
            <a:r>
              <a:rPr lang="ru-RU" dirty="0"/>
              <a:t>Создание исполняемого файла </a:t>
            </a:r>
            <a:r>
              <a:rPr lang="en-US" dirty="0"/>
              <a:t>mail</a:t>
            </a:r>
            <a:r>
              <a:rPr lang="ru-RU" dirty="0"/>
              <a:t>.</a:t>
            </a:r>
            <a:r>
              <a:rPr lang="en-US" dirty="0" err="1"/>
              <a:t>sh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A1FFA7-4A17-45CA-8875-04B5F9A3D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08" y="3456867"/>
            <a:ext cx="9736584" cy="1493974"/>
          </a:xfrm>
        </p:spPr>
      </p:pic>
    </p:spTree>
    <p:extLst>
      <p:ext uri="{BB962C8B-B14F-4D97-AF65-F5344CB8AC3E}">
        <p14:creationId xmlns:p14="http://schemas.microsoft.com/office/powerpoint/2010/main" val="2860889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" y="5731644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5.3. </a:t>
            </a:r>
            <a:r>
              <a:rPr lang="ru-RU" dirty="0"/>
              <a:t>Открытие файла на редактирование и добавление скрипта.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3C00EE-1E13-4291-BE34-61AF9A248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749" y="2103432"/>
            <a:ext cx="6006499" cy="4041167"/>
          </a:xfrm>
        </p:spPr>
      </p:pic>
    </p:spTree>
    <p:extLst>
      <p:ext uri="{BB962C8B-B14F-4D97-AF65-F5344CB8AC3E}">
        <p14:creationId xmlns:p14="http://schemas.microsoft.com/office/powerpoint/2010/main" val="1756498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384625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5.4. </a:t>
            </a:r>
            <a:r>
              <a:rPr lang="ru-RU" dirty="0"/>
              <a:t>Переход в каталог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en-US"/>
              <a:t>client</a:t>
            </a:r>
            <a:r>
              <a:rPr lang="ru-RU"/>
              <a:t>/ </a:t>
            </a:r>
            <a:r>
              <a:rPr lang="ru-RU" dirty="0"/>
              <a:t>на виртуальной машине </a:t>
            </a:r>
            <a:r>
              <a:rPr lang="en-US" dirty="0"/>
              <a:t>client </a:t>
            </a:r>
            <a:r>
              <a:rPr lang="ru-RU" dirty="0"/>
              <a:t>для внесения изменений в настройки внутреннего окружения. </a:t>
            </a:r>
            <a:r>
              <a:rPr lang="en-US" dirty="0"/>
              <a:t>C</a:t>
            </a:r>
            <a:r>
              <a:rPr lang="ru-RU" dirty="0" err="1"/>
              <a:t>оздание</a:t>
            </a:r>
            <a:r>
              <a:rPr lang="ru-RU" dirty="0"/>
              <a:t> исполняемого файла mail.sh.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CA23A2-CD1C-444B-B768-65F05A0DC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17" y="3256703"/>
            <a:ext cx="8889566" cy="1325226"/>
          </a:xfrm>
        </p:spPr>
      </p:pic>
    </p:spTree>
    <p:extLst>
      <p:ext uri="{BB962C8B-B14F-4D97-AF65-F5344CB8AC3E}">
        <p14:creationId xmlns:p14="http://schemas.microsoft.com/office/powerpoint/2010/main" val="1353380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436676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5.5. </a:t>
            </a:r>
            <a:r>
              <a:rPr lang="ru-RU" dirty="0"/>
              <a:t>Открытие файла на редактирование и добавление скрипта.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0E9E4F-7F7B-46CE-B976-5A7214D41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44" y="2508378"/>
            <a:ext cx="8765709" cy="3287140"/>
          </a:xfrm>
        </p:spPr>
      </p:pic>
    </p:spTree>
    <p:extLst>
      <p:ext uri="{BB962C8B-B14F-4D97-AF65-F5344CB8AC3E}">
        <p14:creationId xmlns:p14="http://schemas.microsoft.com/office/powerpoint/2010/main" val="244083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9159" y="6155173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Установка пакета 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nail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1348013-8AB5-4D0F-B635-F08E78CAB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90" y="2340989"/>
            <a:ext cx="7515414" cy="3891734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FFF64DC-E34F-42C8-A35F-41C1FD69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Postfix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275148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5.6. </a:t>
            </a:r>
            <a:r>
              <a:rPr lang="ru-RU" dirty="0"/>
              <a:t>Добавление записи в </a:t>
            </a:r>
            <a:r>
              <a:rPr lang="ru-RU" dirty="0" err="1"/>
              <a:t>Vagrantfile</a:t>
            </a:r>
            <a:r>
              <a:rPr lang="ru-RU" dirty="0"/>
              <a:t> в разделе конфигураций для сервера.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9D5216-8627-434E-BA3A-415485425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339" y="2863890"/>
            <a:ext cx="9259319" cy="2758325"/>
          </a:xfrm>
        </p:spPr>
      </p:pic>
    </p:spTree>
    <p:extLst>
      <p:ext uri="{BB962C8B-B14F-4D97-AF65-F5344CB8AC3E}">
        <p14:creationId xmlns:p14="http://schemas.microsoft.com/office/powerpoint/2010/main" val="227302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41701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5.7.</a:t>
            </a:r>
            <a:r>
              <a:rPr lang="ru-RU" dirty="0"/>
              <a:t> Добавление записи в </a:t>
            </a:r>
            <a:r>
              <a:rPr lang="ru-RU" dirty="0" err="1"/>
              <a:t>Vagrantfile</a:t>
            </a:r>
            <a:r>
              <a:rPr lang="ru-RU" dirty="0"/>
              <a:t> в разделе конфигураций для клиента.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CF847A-27D8-4E7D-A98F-43E1FF4B2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98" y="2726783"/>
            <a:ext cx="9342401" cy="2993515"/>
          </a:xfrm>
        </p:spPr>
      </p:pic>
    </p:spTree>
    <p:extLst>
      <p:ext uri="{BB962C8B-B14F-4D97-AF65-F5344CB8AC3E}">
        <p14:creationId xmlns:p14="http://schemas.microsoft.com/office/powerpoint/2010/main" val="3662290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получены навыки по установке и конфигурированию </a:t>
            </a:r>
            <a:r>
              <a:rPr lang="en-US" dirty="0" err="1"/>
              <a:t>SMTPсервера</a:t>
            </a:r>
            <a:r>
              <a:rPr lang="en-US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8" y="5928776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Конфигурирование межсетевого экрана, разрешив работать службе протокола SMTP. Восстановление контекста безопасности в </a:t>
            </a:r>
            <a:r>
              <a:rPr lang="ru-RU" dirty="0" err="1"/>
              <a:t>SELinux</a:t>
            </a:r>
            <a:r>
              <a:rPr lang="ru-RU" dirty="0"/>
              <a:t> и запуск </a:t>
            </a:r>
            <a:r>
              <a:rPr lang="en-US" dirty="0"/>
              <a:t>Postfix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E8B8872-8FEC-46CC-B77A-4476A048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77" y="2392040"/>
            <a:ext cx="8930645" cy="3433961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E140AE9-C5E7-4FE1-A701-186D5CE0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Postfix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6020226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Просмотр списка текущих настроек </a:t>
            </a:r>
            <a:r>
              <a:rPr lang="ru-RU" dirty="0" err="1"/>
              <a:t>Postfi</a:t>
            </a:r>
            <a:r>
              <a:rPr lang="en-US" dirty="0"/>
              <a:t>x</a:t>
            </a:r>
            <a:r>
              <a:rPr lang="ru-RU" dirty="0"/>
              <a:t>, текущего значения параметра </a:t>
            </a:r>
            <a:r>
              <a:rPr lang="ru-RU" dirty="0" err="1"/>
              <a:t>myorigin</a:t>
            </a:r>
            <a:r>
              <a:rPr lang="ru-RU" dirty="0"/>
              <a:t> и текущего значения параметра </a:t>
            </a:r>
            <a:r>
              <a:rPr lang="ru-RU" dirty="0" err="1"/>
              <a:t>mydomain</a:t>
            </a:r>
            <a:r>
              <a:rPr lang="ru-RU" dirty="0"/>
              <a:t>. Замена значения параметра </a:t>
            </a:r>
            <a:r>
              <a:rPr lang="ru-RU" dirty="0" err="1"/>
              <a:t>myorigin</a:t>
            </a:r>
            <a:r>
              <a:rPr lang="ru-RU" dirty="0"/>
              <a:t> на значение параметра </a:t>
            </a:r>
            <a:r>
              <a:rPr lang="ru-RU" dirty="0" err="1"/>
              <a:t>mydomain</a:t>
            </a:r>
            <a:r>
              <a:rPr lang="ru-RU" dirty="0"/>
              <a:t> и выполнение проверки.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63B055F-F7F5-4839-B97F-BABCBE0B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75008"/>
            <a:ext cx="11224685" cy="970450"/>
          </a:xfrm>
        </p:spPr>
        <p:txBody>
          <a:bodyPr/>
          <a:lstStyle/>
          <a:p>
            <a:r>
              <a:rPr lang="ru-RU" dirty="0"/>
              <a:t>Изменение параметров </a:t>
            </a:r>
            <a:r>
              <a:rPr lang="ru-RU" dirty="0" err="1"/>
              <a:t>Postfix</a:t>
            </a:r>
            <a:r>
              <a:rPr lang="ru-RU" dirty="0"/>
              <a:t> с помощью </a:t>
            </a:r>
            <a:r>
              <a:rPr lang="ru-RU" dirty="0" err="1"/>
              <a:t>postconf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B5E6594-F7D1-421E-A762-6E5EEC8D1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72" y="2264818"/>
            <a:ext cx="6616255" cy="3581993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590143" y="6000187"/>
            <a:ext cx="1101171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Проверка корректности содержания конфигурационного файла main.cf, перезагрузка конфигурационных файлов </a:t>
            </a:r>
            <a:r>
              <a:rPr lang="ru-RU" dirty="0" err="1"/>
              <a:t>Postfix</a:t>
            </a:r>
            <a:r>
              <a:rPr lang="ru-RU" dirty="0"/>
              <a:t> и просмотр всех параметров с значением, отличным от значения по умолчанию.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61394C-EA82-4651-B317-EC57504FF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20" y="2019929"/>
            <a:ext cx="5423359" cy="3819869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DE1A05A-95FF-42B0-906B-29469693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75008"/>
            <a:ext cx="11224685" cy="970450"/>
          </a:xfrm>
        </p:spPr>
        <p:txBody>
          <a:bodyPr/>
          <a:lstStyle/>
          <a:p>
            <a:r>
              <a:rPr lang="ru-RU" dirty="0"/>
              <a:t>Изменение параметров </a:t>
            </a:r>
            <a:r>
              <a:rPr lang="ru-RU" dirty="0" err="1"/>
              <a:t>Postfix</a:t>
            </a:r>
            <a:r>
              <a:rPr lang="ru-RU" dirty="0"/>
              <a:t> с помощью </a:t>
            </a:r>
            <a:r>
              <a:rPr lang="ru-RU" dirty="0" err="1"/>
              <a:t>postconf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-1" y="4909419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Задаём жёстко значение домена, отключение IPv6 в списке разрешённых в работе </a:t>
            </a:r>
            <a:r>
              <a:rPr lang="ru-RU" dirty="0" err="1"/>
              <a:t>Postfix</a:t>
            </a:r>
            <a:r>
              <a:rPr lang="ru-RU" dirty="0"/>
              <a:t> протоколов и оставление только IPv4, перезагрузка конфигурации </a:t>
            </a:r>
            <a:r>
              <a:rPr lang="en-US" dirty="0"/>
              <a:t>Postfix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20F9BA-EE9D-40BD-BFF7-40C607EE0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32" y="2889122"/>
            <a:ext cx="9748935" cy="2129373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A7A2A24-F256-49CE-BC15-065D89E1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75008"/>
            <a:ext cx="11224685" cy="970450"/>
          </a:xfrm>
        </p:spPr>
        <p:txBody>
          <a:bodyPr/>
          <a:lstStyle/>
          <a:p>
            <a:r>
              <a:rPr lang="ru-RU" dirty="0"/>
              <a:t>Изменение параметров </a:t>
            </a:r>
            <a:r>
              <a:rPr lang="ru-RU" dirty="0" err="1"/>
              <a:t>Postfix</a:t>
            </a:r>
            <a:r>
              <a:rPr lang="ru-RU" dirty="0"/>
              <a:t> с помощью </a:t>
            </a:r>
            <a:r>
              <a:rPr lang="ru-RU" dirty="0" err="1"/>
              <a:t>postconf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6" y="4935973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Отправка на сервере под учётной записью пользователя себе письма, используя утилиту </a:t>
            </a:r>
            <a:r>
              <a:rPr lang="ru-RU" dirty="0" err="1"/>
              <a:t>mail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23CFD6A-8479-4DB7-8649-7D3A9020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37356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Postfix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7D1BEF9-CD8C-458B-832B-4FB692B52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76" y="3254477"/>
            <a:ext cx="9847848" cy="1572018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348208" y="5918765"/>
            <a:ext cx="11495580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Запуск на втором терминале мониторинга работы почтовой службы и просмотр действий с сообщением.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9C17DE8-E0A7-4EB6-8E0F-A9A2CC8C7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93" y="2335820"/>
            <a:ext cx="7334011" cy="369109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60ADA56-7F3D-4688-8835-DCC816C7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37356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Postfix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387</TotalTime>
  <Words>751</Words>
  <Application>Microsoft Office PowerPoint</Application>
  <PresentationFormat>Широкоэкранный</PresentationFormat>
  <Paragraphs>67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6" baseType="lpstr">
      <vt:lpstr>Century Gothic</vt:lpstr>
      <vt:lpstr>Wingdings 2</vt:lpstr>
      <vt:lpstr>Цитаты</vt:lpstr>
      <vt:lpstr>Лабораторная работа №8  Настройка SMTP-сервера </vt:lpstr>
      <vt:lpstr>Установка Postfix</vt:lpstr>
      <vt:lpstr>Установка Postfix</vt:lpstr>
      <vt:lpstr>Установка Postfix</vt:lpstr>
      <vt:lpstr>Изменение параметров Postfix с помощью postconf</vt:lpstr>
      <vt:lpstr>Изменение параметров Postfix с помощью postconf</vt:lpstr>
      <vt:lpstr>Изменение параметров Postfix с помощью postconf</vt:lpstr>
      <vt:lpstr>Проверка работы Postfix</vt:lpstr>
      <vt:lpstr>Проверка работы Postfix</vt:lpstr>
      <vt:lpstr>Проверка работы Postfix</vt:lpstr>
      <vt:lpstr>Проверка работы Postfix</vt:lpstr>
      <vt:lpstr>Проверка работы Postfix</vt:lpstr>
      <vt:lpstr>Проверка работы Postfix</vt:lpstr>
      <vt:lpstr>Проверка работы Postfix</vt:lpstr>
      <vt:lpstr>Проверка работы Postfix</vt:lpstr>
      <vt:lpstr>Конфигурация Postfix для домена </vt:lpstr>
      <vt:lpstr>Конфигурация Postfix для домена </vt:lpstr>
      <vt:lpstr>Конфигурация Postfix для домена </vt:lpstr>
      <vt:lpstr>Конфигурация Postfix для домена </vt:lpstr>
      <vt:lpstr>Конфигурация Postfix для домена </vt:lpstr>
      <vt:lpstr>Конфигурация Postfix для домена </vt:lpstr>
      <vt:lpstr>Конфигурация Postfix для домена </vt:lpstr>
      <vt:lpstr>Конфигурация Postfix для домена </vt:lpstr>
      <vt:lpstr>Конфигурация Postfix для домена 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217</cp:revision>
  <dcterms:created xsi:type="dcterms:W3CDTF">2022-11-11T17:59:21Z</dcterms:created>
  <dcterms:modified xsi:type="dcterms:W3CDTF">2023-11-29T19:02:30Z</dcterms:modified>
</cp:coreProperties>
</file>