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9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POP3/IMAP </a:t>
            </a:r>
            <a:r>
              <a:rPr lang="ru-RU" sz="2800" dirty="0"/>
              <a:t>сервера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5" y="5872924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</a:t>
            </a:r>
            <a:r>
              <a:rPr lang="ru-RU" dirty="0"/>
              <a:t> Подключение с помощью протокола </a:t>
            </a:r>
            <a:r>
              <a:rPr lang="ru-RU" dirty="0" err="1"/>
              <a:t>Telnet</a:t>
            </a:r>
            <a:r>
              <a:rPr lang="ru-RU" dirty="0"/>
              <a:t> к почтовому серверу по протоколу POP3 (через порт 110), ввод своего логина для подключения и пароля.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03707C-3AD1-47FF-8957-0FA334545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21" y="2793749"/>
            <a:ext cx="9481758" cy="2964519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81854A-27D3-4952-A76C-E5485DDD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1" y="6097622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 </a:t>
            </a:r>
            <a:r>
              <a:rPr lang="ru-RU" dirty="0"/>
              <a:t>Получение списка писем, получение первого письма из списка, удаление второго письма из списка, завершение сеанса работы с </a:t>
            </a:r>
            <a:r>
              <a:rPr lang="ru-RU" dirty="0" err="1"/>
              <a:t>telnet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A4574E-871B-4619-8B8A-48201606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72" y="2063072"/>
            <a:ext cx="5495453" cy="403455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DAA0079-5241-454E-8AF8-E54155E8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5598032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/. Помещение в соответствующие подкаталоги конфигурационных файлов </a:t>
            </a:r>
            <a:r>
              <a:rPr lang="ru-RU" dirty="0" err="1"/>
              <a:t>Dovecot</a:t>
            </a:r>
            <a:r>
              <a:rPr lang="ru-RU" dirty="0"/>
              <a:t> и замена конфигурационного файла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D5853-DD19-46A5-9C2E-D1D655BC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8CF94B-F4F5-48C6-B11C-C25EF3C4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07" y="2272102"/>
            <a:ext cx="7658981" cy="3491734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95215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4.2. </a:t>
            </a:r>
            <a:r>
              <a:rPr lang="ru-RU" dirty="0"/>
              <a:t>Внесение изменений в файл</a:t>
            </a:r>
            <a:r>
              <a:rPr lang="en-US" dirty="0"/>
              <a:t> /vagrant/provision/server/mail.sh.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E59232-4674-419A-B8FD-BA2350A55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27" y="2054941"/>
            <a:ext cx="6250713" cy="4246973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83ABA71-85C7-4633-88E1-D17C0870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50327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Корректирование на виртуальной машине </a:t>
            </a:r>
            <a:r>
              <a:rPr lang="en-US" dirty="0"/>
              <a:t>client</a:t>
            </a:r>
            <a:r>
              <a:rPr lang="ru-RU" dirty="0"/>
              <a:t>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client</a:t>
            </a:r>
            <a:r>
              <a:rPr lang="ru-RU" dirty="0"/>
              <a:t> файла </a:t>
            </a:r>
            <a:r>
              <a:rPr lang="en-US" dirty="0"/>
              <a:t>mail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184EDA-0CAC-4008-BF09-1CDFB67DB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68" y="2714875"/>
            <a:ext cx="9095263" cy="3005131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по установке и простейшему конфигурированию </a:t>
            </a:r>
            <a:r>
              <a:rPr lang="en-US" dirty="0"/>
              <a:t>POP3/IMAP-</a:t>
            </a:r>
            <a:r>
              <a:rPr lang="en-US" dirty="0" err="1"/>
              <a:t>сервера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Dovecot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6262895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</a:t>
            </a:r>
            <a:r>
              <a:rPr lang="ru-RU" dirty="0"/>
              <a:t>Открытие режима суперпользователя и установка пакета </a:t>
            </a:r>
            <a:r>
              <a:rPr lang="en-US" dirty="0"/>
              <a:t>dovecot telnet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591C9EF-9D5F-45DC-B7B8-FA603392D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29" y="2047269"/>
            <a:ext cx="6243737" cy="424512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3962492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Настройка в </a:t>
            </a:r>
            <a:r>
              <a:rPr lang="ru-RU" dirty="0" err="1"/>
              <a:t>Postfix</a:t>
            </a:r>
            <a:r>
              <a:rPr lang="ru-RU" dirty="0"/>
              <a:t> каталога для доставки почты.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FFF64DC-E34F-42C8-A35F-41C1FD69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dovecot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9F5248-A3CA-460D-AA48-4612FB4AA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1" y="3829058"/>
            <a:ext cx="11516818" cy="247204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6142267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Конфигурация межсетевого экрана, разрешив работать службам протоколов POP3 и IMAP.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E140AE9-C5E7-4FE1-A701-186D5CE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dovecot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BB23F0-0C96-4A82-A85E-FF1CD8445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27" y="2090438"/>
            <a:ext cx="5533941" cy="4032165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5010912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. Перезапуск </a:t>
            </a:r>
            <a:r>
              <a:rPr lang="ru-RU" dirty="0" err="1"/>
              <a:t>Postfix</a:t>
            </a:r>
            <a:r>
              <a:rPr lang="ru-RU" dirty="0"/>
              <a:t> и запуск </a:t>
            </a:r>
            <a:r>
              <a:rPr lang="ru-RU" dirty="0" err="1"/>
              <a:t>Dovecot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0B6B4D-D683-4B84-9C49-6149754A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39" y="3844974"/>
            <a:ext cx="9781922" cy="117577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88D55F2-5723-404E-A03B-1B80B039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dovecot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3" y="4896177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Просмотр на терминале сервера имеющейся почты и </a:t>
            </a:r>
            <a:r>
              <a:rPr lang="ru-RU" dirty="0" err="1"/>
              <a:t>mailbox</a:t>
            </a:r>
            <a:r>
              <a:rPr lang="ru-RU" dirty="0"/>
              <a:t> пользователя.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DE1A05A-95FF-42B0-906B-29469693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CC2D30-F898-461B-8D5A-E6719BE18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6" y="3647769"/>
            <a:ext cx="10457946" cy="1277904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6049961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Отправка из почтового клиента нескольких тестовых писем и проверка их доставки.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22D1A5-0D3C-4EB0-90A5-AF00EB51D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04" y="2169060"/>
            <a:ext cx="6321392" cy="410336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9890B5B-B6E8-44C0-98DE-AA2DF42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206477" y="6275789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Просмотр сообщений, выдающихся при мониторинге почтовой службы на сервере.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0313513-9336-408E-8E91-04C4B124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5" y="2142712"/>
            <a:ext cx="5705610" cy="4199272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C3A9646-C8E6-4851-AC56-AECE6C89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10" y="6056415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Просмотр сообщений, выдающихся при использовании </a:t>
            </a:r>
            <a:r>
              <a:rPr lang="ru-RU" dirty="0" err="1"/>
              <a:t>doveadm</a:t>
            </a:r>
            <a:r>
              <a:rPr lang="ru-RU" dirty="0"/>
              <a:t> и </a:t>
            </a:r>
            <a:r>
              <a:rPr lang="ru-RU" dirty="0" err="1"/>
              <a:t>mail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05FB56-ECC4-43A3-9EA3-00AE07DC4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89" y="1988419"/>
            <a:ext cx="5777022" cy="4264335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3C93D5-1159-493E-A251-7EF2320C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402</TotalTime>
  <Words>339</Words>
  <Application>Microsoft Office PowerPoint</Application>
  <PresentationFormat>Широкоэкранный</PresentationFormat>
  <Paragraphs>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Цитаты</vt:lpstr>
      <vt:lpstr>Лабораторная работа №9  Настройка POP3/IMAP сервера </vt:lpstr>
      <vt:lpstr>Установка Dovecot</vt:lpstr>
      <vt:lpstr>Настройка dovecot</vt:lpstr>
      <vt:lpstr>Настройка dovecot</vt:lpstr>
      <vt:lpstr>Настройка dovecot</vt:lpstr>
      <vt:lpstr>Проверка работы Dovecot </vt:lpstr>
      <vt:lpstr>Проверка работы Dovecot </vt:lpstr>
      <vt:lpstr>Проверка работы Dovecot </vt:lpstr>
      <vt:lpstr>Проверка работы Dovecot </vt:lpstr>
      <vt:lpstr>Проверка работы Dovecot </vt:lpstr>
      <vt:lpstr>Проверка работы Dovecot 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225</cp:revision>
  <dcterms:created xsi:type="dcterms:W3CDTF">2022-11-11T17:59:21Z</dcterms:created>
  <dcterms:modified xsi:type="dcterms:W3CDTF">2023-12-06T21:12:28Z</dcterms:modified>
</cp:coreProperties>
</file>