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</a:t>
            </a:r>
            <a:r>
              <a:rPr lang="en-US" sz="5400" dirty="0"/>
              <a:t>2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Синхронизация времени</a:t>
            </a:r>
            <a:br>
              <a:rPr lang="ru-RU" sz="5400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 err="1"/>
              <a:t>Махорин</a:t>
            </a:r>
            <a:r>
              <a:rPr lang="ru-RU" dirty="0"/>
              <a:t>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-44247" y="4955771"/>
            <a:ext cx="1228049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2.7. </a:t>
            </a:r>
            <a:r>
              <a:rPr lang="ru-RU" dirty="0"/>
              <a:t>Перезапуск на клиенте службы </a:t>
            </a:r>
            <a:r>
              <a:rPr lang="ru-RU" dirty="0" err="1"/>
              <a:t>chronyd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2A2D2DF-B777-463B-8F1F-8AD03C550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8" y="3919331"/>
            <a:ext cx="11083180" cy="1046272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6040C96-F53B-47C9-A4AD-13AA6FF6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93599"/>
            <a:ext cx="10571998" cy="970450"/>
          </a:xfrm>
        </p:spPr>
        <p:txBody>
          <a:bodyPr/>
          <a:lstStyle/>
          <a:p>
            <a:r>
              <a:rPr lang="ru-RU" dirty="0"/>
              <a:t>Управление синхронизацией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49160" y="4838041"/>
            <a:ext cx="1209367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2.8. </a:t>
            </a:r>
            <a:r>
              <a:rPr lang="ru-RU" dirty="0"/>
              <a:t>Проверка источника времени на клиенте.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DB573E-F6B3-4B29-A6FC-026E0591D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05" y="3887256"/>
            <a:ext cx="10172989" cy="970449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62095C9-BCD8-4640-9B86-6C4CFD74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93599"/>
            <a:ext cx="10571998" cy="970450"/>
          </a:xfrm>
        </p:spPr>
        <p:txBody>
          <a:bodyPr/>
          <a:lstStyle/>
          <a:p>
            <a:r>
              <a:rPr lang="ru-RU" dirty="0"/>
              <a:t>Управление синхронизацией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20445" y="4630431"/>
            <a:ext cx="11951106" cy="12599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2.9.</a:t>
            </a:r>
            <a:r>
              <a:rPr lang="ru-RU" dirty="0"/>
              <a:t> Проверка источника времени на сервере.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A3620B3-6C7A-4162-8EFF-C3B416867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90" y="3518642"/>
            <a:ext cx="10310820" cy="1480330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8B1EA6C-5674-474B-8703-C595870E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93599"/>
            <a:ext cx="10571998" cy="970450"/>
          </a:xfrm>
        </p:spPr>
        <p:txBody>
          <a:bodyPr/>
          <a:lstStyle/>
          <a:p>
            <a:r>
              <a:rPr lang="ru-RU" dirty="0"/>
              <a:t>Управление синхронизацией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016003"/>
            <a:ext cx="12182168" cy="11946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Переход на виртуальной машине </a:t>
            </a:r>
            <a:r>
              <a:rPr lang="ru-RU" dirty="0" err="1"/>
              <a:t>server</a:t>
            </a:r>
            <a:r>
              <a:rPr lang="ru-RU" dirty="0"/>
              <a:t> в каталог для внесения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/, создание в нём каталога </a:t>
            </a:r>
            <a:r>
              <a:rPr lang="ru-RU" dirty="0" err="1"/>
              <a:t>ntp</a:t>
            </a:r>
            <a:r>
              <a:rPr lang="ru-RU" dirty="0"/>
              <a:t>, в который помещаем в соответствующие подкаталоги конфигурационные файлы. Создание в каталоге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 исполняемого файла ntp.sh.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429F013-DCFB-4702-8C60-2BEA059C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92640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A7C7F8-DD2D-4683-B6BC-A3AC81910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98" y="2830399"/>
            <a:ext cx="10551685" cy="2130751"/>
          </a:xfrm>
        </p:spPr>
      </p:pic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78658" y="564315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 </a:t>
            </a:r>
            <a:r>
              <a:rPr lang="ru-RU" dirty="0"/>
              <a:t>Открытие файла на редактирование и добавление скрипта.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C9187FC-1214-4E66-8CE5-3E06BC1B9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58" y="2391614"/>
            <a:ext cx="7941051" cy="3539986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801AB36-ED95-40B3-B22D-573B8F69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92640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4916" y="4853558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 </a:t>
            </a:r>
            <a:r>
              <a:rPr lang="ru-RU" dirty="0"/>
              <a:t>Переход на виртуальной машине </a:t>
            </a:r>
            <a:r>
              <a:rPr lang="ru-RU" dirty="0" err="1"/>
              <a:t>client</a:t>
            </a:r>
            <a:r>
              <a:rPr lang="ru-RU" dirty="0"/>
              <a:t> в каталог для внесения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client</a:t>
            </a:r>
            <a:r>
              <a:rPr lang="ru-RU" dirty="0"/>
              <a:t>/, создание в нём каталога </a:t>
            </a:r>
            <a:r>
              <a:rPr lang="ru-RU" dirty="0" err="1"/>
              <a:t>ntp</a:t>
            </a:r>
            <a:r>
              <a:rPr lang="ru-RU" dirty="0"/>
              <a:t>, в который помещаем в соответствующие подкаталоги конфигурационные файлы. Создание в каталоге /</a:t>
            </a:r>
            <a:r>
              <a:rPr lang="en-US" dirty="0"/>
              <a:t>vagrant</a:t>
            </a:r>
            <a:r>
              <a:rPr lang="ru-RU" dirty="0"/>
              <a:t>/</a:t>
            </a:r>
            <a:r>
              <a:rPr lang="en-US" dirty="0"/>
              <a:t>provision</a:t>
            </a:r>
            <a:r>
              <a:rPr lang="ru-RU" dirty="0"/>
              <a:t>/</a:t>
            </a:r>
            <a:r>
              <a:rPr lang="en-US" dirty="0"/>
              <a:t>client</a:t>
            </a:r>
            <a:r>
              <a:rPr lang="ru-RU" dirty="0"/>
              <a:t> исполняемого файла </a:t>
            </a:r>
            <a:r>
              <a:rPr lang="en-US" dirty="0" err="1"/>
              <a:t>ntp</a:t>
            </a:r>
            <a:r>
              <a:rPr lang="ru-RU" dirty="0"/>
              <a:t>.</a:t>
            </a:r>
            <a:r>
              <a:rPr lang="en-US" dirty="0" err="1"/>
              <a:t>sh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08D6E43-905F-4710-944F-9C16CD63C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77" y="3067665"/>
            <a:ext cx="9795245" cy="1776061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E0023BA-A801-4742-86D4-4DB6324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92640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</p:spTree>
    <p:extLst>
      <p:ext uri="{BB962C8B-B14F-4D97-AF65-F5344CB8AC3E}">
        <p14:creationId xmlns:p14="http://schemas.microsoft.com/office/powerpoint/2010/main" val="342051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4916" y="5022892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3.4. </a:t>
            </a:r>
            <a:r>
              <a:rPr lang="ru-RU" dirty="0"/>
              <a:t>Открытие файла на редактирование и добавление скрипта.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DADA01-870A-48B9-99F1-5DC349741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38" y="2955886"/>
            <a:ext cx="9627923" cy="2446875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E82A2FD-6E06-4793-BC40-9BB808B6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92640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</p:spTree>
    <p:extLst>
      <p:ext uri="{BB962C8B-B14F-4D97-AF65-F5344CB8AC3E}">
        <p14:creationId xmlns:p14="http://schemas.microsoft.com/office/powerpoint/2010/main" val="611651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4916" y="4617591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3.5. </a:t>
            </a:r>
            <a:r>
              <a:rPr lang="ru-RU" dirty="0"/>
              <a:t>Добавление записи в конфигурационном файле </a:t>
            </a:r>
            <a:r>
              <a:rPr lang="en-US" dirty="0" err="1"/>
              <a:t>Vagrantfile</a:t>
            </a:r>
            <a:r>
              <a:rPr lang="en-US" dirty="0"/>
              <a:t> </a:t>
            </a:r>
            <a:r>
              <a:rPr lang="ru-RU" dirty="0"/>
              <a:t>для сервера.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67BD10-5F2E-48F2-B68E-23DF61B48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13" y="3746304"/>
            <a:ext cx="10781774" cy="1214847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3FC4964-D36A-4577-976B-96FFE08C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92640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</p:spTree>
    <p:extLst>
      <p:ext uri="{BB962C8B-B14F-4D97-AF65-F5344CB8AC3E}">
        <p14:creationId xmlns:p14="http://schemas.microsoft.com/office/powerpoint/2010/main" val="36210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4916" y="463683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3.6.</a:t>
            </a:r>
            <a:r>
              <a:rPr lang="ru-RU" dirty="0"/>
              <a:t> Добавление записи в конфигурационном файле </a:t>
            </a:r>
            <a:r>
              <a:rPr lang="en-US" dirty="0" err="1"/>
              <a:t>Vagrantfile</a:t>
            </a:r>
            <a:r>
              <a:rPr lang="en-US" dirty="0"/>
              <a:t> </a:t>
            </a:r>
            <a:r>
              <a:rPr lang="ru-RU" dirty="0"/>
              <a:t>для клиента.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7DA647-9BDF-4779-A73A-B60AADFCF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9" y="3852368"/>
            <a:ext cx="11534050" cy="1108783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F97B589-916D-420C-9123-B8EA89E4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926400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</p:spTree>
    <p:extLst>
      <p:ext uri="{BB962C8B-B14F-4D97-AF65-F5344CB8AC3E}">
        <p14:creationId xmlns:p14="http://schemas.microsoft.com/office/powerpoint/2010/main" val="43697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были получены навыки по управлению системным временем и настройке синхронизации времени.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параметров времени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09999" y="5760135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Просмотр на сервере параметров настройки даты и времени, текущего системного времени и аппаратного времени.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F011087-6DF7-45B4-81B2-5E905E436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35" y="2628309"/>
            <a:ext cx="8434130" cy="3102330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49159" y="5815110"/>
            <a:ext cx="1209367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Просмотр на клиенте параметров настройки даты и времени, текущего системного времени и аппаратного времени.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B594EBD-2338-428F-BA0A-75F7A4E6A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48" y="2655551"/>
            <a:ext cx="8314703" cy="3152278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E32E39E-9E98-45E2-B140-EED5D991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параметров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625918" y="5557492"/>
            <a:ext cx="1094016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Установка на сервере программного обеспечения </a:t>
            </a:r>
            <a:r>
              <a:rPr lang="en-US" dirty="0" err="1"/>
              <a:t>chrony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37F240C-DAB2-436E-990D-D0116890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93599"/>
            <a:ext cx="10571998" cy="970450"/>
          </a:xfrm>
        </p:spPr>
        <p:txBody>
          <a:bodyPr/>
          <a:lstStyle/>
          <a:p>
            <a:r>
              <a:rPr lang="ru-RU" dirty="0"/>
              <a:t>Управление синхронизацией времени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4A4AC9F-4346-4C99-9D25-2023FD859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26" y="2692817"/>
            <a:ext cx="8866748" cy="2874507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-3" y="5440437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Проверка источника времени на клиенте.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551597D-E437-4A4F-BAB1-EE0EEC09B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42" y="3429000"/>
            <a:ext cx="9964311" cy="2021269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2A4FA6A-F3A1-4405-AACB-3DBD349F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93599"/>
            <a:ext cx="10571998" cy="970450"/>
          </a:xfrm>
        </p:spPr>
        <p:txBody>
          <a:bodyPr/>
          <a:lstStyle/>
          <a:p>
            <a:r>
              <a:rPr lang="ru-RU" dirty="0"/>
              <a:t>Управление синхронизацией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590142" y="5228392"/>
            <a:ext cx="1101171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Проверка источника времени на сервере.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C3CABDB-469C-41CE-B818-47E84752F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09" y="3099479"/>
            <a:ext cx="9424581" cy="2138745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DA103F7-71D0-4B0E-8FAA-35DC6AE1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93599"/>
            <a:ext cx="10571998" cy="970450"/>
          </a:xfrm>
        </p:spPr>
        <p:txBody>
          <a:bodyPr/>
          <a:lstStyle/>
          <a:p>
            <a:r>
              <a:rPr lang="ru-RU" dirty="0"/>
              <a:t>Управление синхронизацией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0" y="5979176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 </a:t>
            </a:r>
            <a:r>
              <a:rPr lang="ru-RU" dirty="0"/>
              <a:t>Открытие на сервере файла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chrony.conf</a:t>
            </a:r>
            <a:r>
              <a:rPr lang="ru-RU" dirty="0"/>
              <a:t> на редактирование и добавление строки.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7848AC4-FC6E-467A-98AB-32DCE5461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64" y="2103020"/>
            <a:ext cx="6798467" cy="4130070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5E70A88-58CA-4BDE-BFDB-DF061A53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93599"/>
            <a:ext cx="10571998" cy="970450"/>
          </a:xfrm>
        </p:spPr>
        <p:txBody>
          <a:bodyPr/>
          <a:lstStyle/>
          <a:p>
            <a:r>
              <a:rPr lang="ru-RU" dirty="0"/>
              <a:t>Управление синхронизацией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81895" y="5167457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2.5. </a:t>
            </a:r>
            <a:r>
              <a:rPr lang="ru-RU" dirty="0"/>
              <a:t>Перезапуск на сервере службы </a:t>
            </a:r>
            <a:r>
              <a:rPr lang="ru-RU" dirty="0" err="1"/>
              <a:t>chronyd</a:t>
            </a:r>
            <a:r>
              <a:rPr lang="ru-RU" dirty="0"/>
              <a:t> и настройка межсетевого экрана.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496818D-3986-4431-9832-418BCA624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53" y="3187760"/>
            <a:ext cx="10781094" cy="1989529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AA7FFA4-AF18-45A9-BACB-27C82828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93599"/>
            <a:ext cx="10571998" cy="970450"/>
          </a:xfrm>
        </p:spPr>
        <p:txBody>
          <a:bodyPr/>
          <a:lstStyle/>
          <a:p>
            <a:r>
              <a:rPr lang="ru-RU" dirty="0"/>
              <a:t>Управление синхронизацией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348208" y="5896102"/>
            <a:ext cx="11495580" cy="8310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2.6. </a:t>
            </a:r>
            <a:r>
              <a:rPr lang="ru-RU" dirty="0"/>
              <a:t>Открытие на клиенте файла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chrony.conf</a:t>
            </a:r>
            <a:r>
              <a:rPr lang="ru-RU" dirty="0"/>
              <a:t> и добавление строки. Удаление всех остальных строк с директивой </a:t>
            </a:r>
            <a:r>
              <a:rPr lang="ru-RU" dirty="0" err="1"/>
              <a:t>server</a:t>
            </a:r>
            <a:r>
              <a:rPr lang="ru-RU" dirty="0"/>
              <a:t>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B29E994-828D-49D9-9BF3-F8330FF3E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193" y="2053744"/>
            <a:ext cx="6331609" cy="3943371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480DEC9-5EA0-4B62-BB5E-9E8078DA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93599"/>
            <a:ext cx="10571998" cy="970450"/>
          </a:xfrm>
        </p:spPr>
        <p:txBody>
          <a:bodyPr/>
          <a:lstStyle/>
          <a:p>
            <a:r>
              <a:rPr lang="ru-RU" dirty="0"/>
              <a:t>Управление синхронизацией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507</TotalTime>
  <Words>439</Words>
  <Application>Microsoft Office PowerPoint</Application>
  <PresentationFormat>Широкоэкранный</PresentationFormat>
  <Paragraphs>41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Century Gothic</vt:lpstr>
      <vt:lpstr>Wingdings 2</vt:lpstr>
      <vt:lpstr>Цитаты</vt:lpstr>
      <vt:lpstr>Лабораторная работа №12  Синхронизация времени </vt:lpstr>
      <vt:lpstr>Настройка параметров времени</vt:lpstr>
      <vt:lpstr>Настройка параметров времени</vt:lpstr>
      <vt:lpstr>Управление синхронизацией времени</vt:lpstr>
      <vt:lpstr>Управление синхронизацией времени</vt:lpstr>
      <vt:lpstr>Управление синхронизацией времени</vt:lpstr>
      <vt:lpstr>Управление синхронизацией времени</vt:lpstr>
      <vt:lpstr>Управление синхронизацией времени</vt:lpstr>
      <vt:lpstr>Управление синхронизацией времени</vt:lpstr>
      <vt:lpstr>Управление синхронизацией времени</vt:lpstr>
      <vt:lpstr>Управление синхронизацией времени</vt:lpstr>
      <vt:lpstr>Управление синхронизацией времени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316</cp:revision>
  <dcterms:created xsi:type="dcterms:W3CDTF">2022-11-11T17:59:21Z</dcterms:created>
  <dcterms:modified xsi:type="dcterms:W3CDTF">2023-12-08T12:41:51Z</dcterms:modified>
</cp:coreProperties>
</file>