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Подготовка лабораторного стенда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2098059" y="5964734"/>
            <a:ext cx="799588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</a:t>
            </a:r>
            <a:r>
              <a:rPr lang="ru-RU" dirty="0"/>
              <a:t> Проверка на сервере.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FA425D-279C-407C-B5D0-884BE08B2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93" y="2235818"/>
            <a:ext cx="4785214" cy="377112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4D8D59F-FA85-4540-9490-614A6F3A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5825890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</a:t>
            </a:r>
            <a:r>
              <a:rPr lang="ru-RU" dirty="0"/>
              <a:t> Проверка на клиенте.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8C5702-378D-4C64-ABB6-19BE831C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132" y="2114634"/>
            <a:ext cx="5075736" cy="379706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2C5F7E9-531D-483B-97D1-933C9E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установки </a:t>
            </a:r>
            <a:r>
              <a:rPr lang="ru-RU" dirty="0" err="1"/>
              <a:t>Rocky</a:t>
            </a:r>
            <a:r>
              <a:rPr lang="ru-RU" dirty="0"/>
              <a:t> </a:t>
            </a:r>
            <a:r>
              <a:rPr lang="ru-RU" dirty="0" err="1"/>
              <a:t>Linux</a:t>
            </a:r>
            <a:r>
              <a:rPr lang="ru-RU" dirty="0"/>
              <a:t> на виртуальную машину с помощью инструмента </a:t>
            </a:r>
            <a:r>
              <a:rPr lang="ru-RU" dirty="0" err="1"/>
              <a:t>Vagrant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5967862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Подготовка рабочего пространства для выполнения лабораторных работ.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25A4821-FD31-470D-AE58-50B106F4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0" y="2528970"/>
            <a:ext cx="5749257" cy="343889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542838" y="5090875"/>
            <a:ext cx="5106322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1.2. </a:t>
            </a:r>
            <a:r>
              <a:rPr lang="ru-RU" dirty="0"/>
              <a:t>Создание каталога для проекта.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77C53BC-F885-4AC8-9E05-714EB562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86" y="3223505"/>
            <a:ext cx="7446428" cy="1867370"/>
          </a:xfr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3C9E6B9A-E385-4BF6-8D29-C195D06F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Подготовка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854746" y="5061884"/>
            <a:ext cx="848250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Размещение образа варианта операционной системы </a:t>
            </a:r>
            <a:r>
              <a:rPr lang="ru-RU" dirty="0" err="1"/>
              <a:t>Rocky</a:t>
            </a:r>
            <a:r>
              <a:rPr lang="ru-RU" dirty="0"/>
              <a:t> </a:t>
            </a:r>
            <a:r>
              <a:rPr lang="ru-RU" dirty="0" err="1"/>
              <a:t>Linux</a:t>
            </a:r>
            <a:r>
              <a:rPr lang="ru-RU" dirty="0"/>
              <a:t> в рабочем каталоге.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B20AF4-31CE-4165-BD1A-238750910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32" y="2978909"/>
            <a:ext cx="6521935" cy="208297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68631C-93BB-440B-990F-997F44C7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Подготовка</a:t>
            </a:r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103378" y="5859463"/>
            <a:ext cx="79852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Проверка конфигурационного файла </a:t>
            </a:r>
            <a:r>
              <a:rPr lang="en-US" dirty="0" err="1"/>
              <a:t>Vagrantfile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C165B38-21C9-49D8-A9A3-46DD89ABD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42" y="2222500"/>
            <a:ext cx="5533915" cy="3636963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13317" y="5958821"/>
            <a:ext cx="896536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Фиксирование внесённых изменений для внутренних настроек виртуальной машины (</a:t>
            </a:r>
            <a:r>
              <a:rPr lang="en-US" dirty="0"/>
              <a:t>server</a:t>
            </a:r>
            <a:r>
              <a:rPr lang="ru-RU" dirty="0"/>
              <a:t>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D5C78D-85E5-4CF4-979B-8C28F876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12" y="2155157"/>
            <a:ext cx="5872174" cy="380366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5217DAF-B9B7-49E1-973E-F2644811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501184" y="4313696"/>
            <a:ext cx="9189629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Фиксирование внесённых изменений для внутренних настроек виртуальной машины (</a:t>
            </a:r>
            <a:r>
              <a:rPr lang="en-US" dirty="0"/>
              <a:t>client</a:t>
            </a:r>
            <a:r>
              <a:rPr lang="ru-RU" dirty="0"/>
              <a:t>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4A719D-CA37-4767-93C2-21AD6A892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72" y="3551229"/>
            <a:ext cx="9535655" cy="84822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00A6EBF-9C49-4407-8355-78BAB92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723896" y="5859463"/>
            <a:ext cx="8744205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</a:t>
            </a:r>
            <a:r>
              <a:rPr lang="ru-RU" dirty="0"/>
              <a:t> Вход в учётную запись </a:t>
            </a:r>
            <a:r>
              <a:rPr lang="en-US" dirty="0" err="1"/>
              <a:t>ismakhorin</a:t>
            </a:r>
            <a:r>
              <a:rPr lang="ru-RU" dirty="0"/>
              <a:t> на сервере.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3B1E6F-40CE-4E24-B01A-75522797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13" y="2222500"/>
            <a:ext cx="4512974" cy="363696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D85428A-8B07-4469-8C95-A25E2FB3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2528303" y="6066503"/>
            <a:ext cx="713539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Вход в учётную запись </a:t>
            </a:r>
            <a:r>
              <a:rPr lang="en-US" dirty="0" err="1"/>
              <a:t>ismakhorin</a:t>
            </a:r>
            <a:r>
              <a:rPr lang="ru-RU" dirty="0"/>
              <a:t> на клиенте.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E402B5-F474-45B2-B24D-A60470D16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53" y="2271661"/>
            <a:ext cx="4636093" cy="379484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89BFD-E679-42A8-8A42-4835EDDF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181</TotalTime>
  <Words>214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Цитаты</vt:lpstr>
      <vt:lpstr>Лабораторная работа №1  Подготовка лабораторного стенда </vt:lpstr>
      <vt:lpstr>Подготовка</vt:lpstr>
      <vt:lpstr>Подготовка</vt:lpstr>
      <vt:lpstr>Подготовка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63</cp:revision>
  <dcterms:created xsi:type="dcterms:W3CDTF">2022-11-11T17:59:21Z</dcterms:created>
  <dcterms:modified xsi:type="dcterms:W3CDTF">2023-11-09T15:44:52Z</dcterms:modified>
</cp:coreProperties>
</file>