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№10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Расширенные настройки </a:t>
            </a:r>
            <a:r>
              <a:rPr lang="en-US" sz="2800" dirty="0"/>
              <a:t>SMTP-</a:t>
            </a:r>
            <a:r>
              <a:rPr lang="ru-RU" sz="2800" dirty="0"/>
              <a:t>сервера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7" y="6090211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 Просмотр содержания логов при мониторинге почтовой службы.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8E4992D-DE55-41C7-917F-915843BCF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47" y="2067958"/>
            <a:ext cx="5576102" cy="407430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95D1952-1D51-49FC-9A85-1BE25AF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0" y="5271713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Просмотр на сервере почтового ящика пользователя.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61B45AD-DBC3-423A-8CA2-E5A5CC7FF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6" y="3087152"/>
            <a:ext cx="9233607" cy="225789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1F5C031-D03C-402B-A543-0EFA261A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4" y="5470213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</a:t>
            </a:r>
            <a:r>
              <a:rPr lang="ru-RU" dirty="0"/>
              <a:t> Определение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dovecot</a:t>
            </a:r>
            <a:r>
              <a:rPr lang="ru-RU" dirty="0"/>
              <a:t>/</a:t>
            </a:r>
            <a:r>
              <a:rPr lang="ru-RU" dirty="0" err="1"/>
              <a:t>conf.d</a:t>
            </a:r>
            <a:r>
              <a:rPr lang="ru-RU" dirty="0"/>
              <a:t>/10-master.conf службы аутентификации пользователей.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56D5853-DD19-46A5-9C2E-D1D655BC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AB12B-648A-4A68-9D5A-A18670A05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10" y="2446880"/>
            <a:ext cx="7716375" cy="3290524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" y="4941486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Настройка для </a:t>
            </a:r>
            <a:r>
              <a:rPr lang="ru-RU" dirty="0" err="1"/>
              <a:t>Postfix</a:t>
            </a:r>
            <a:r>
              <a:rPr lang="ru-RU" dirty="0"/>
              <a:t> типа аутентификации SASL для </a:t>
            </a:r>
            <a:r>
              <a:rPr lang="ru-RU" dirty="0" err="1"/>
              <a:t>smtpd</a:t>
            </a:r>
            <a:r>
              <a:rPr lang="ru-RU" dirty="0"/>
              <a:t> и пути к соответствующему </a:t>
            </a:r>
            <a:r>
              <a:rPr lang="ru-RU" dirty="0" err="1"/>
              <a:t>unix</a:t>
            </a:r>
            <a:r>
              <a:rPr lang="ru-RU" dirty="0"/>
              <a:t>-сокету, настройка </a:t>
            </a:r>
            <a:r>
              <a:rPr lang="en-US" dirty="0"/>
              <a:t>Postfix </a:t>
            </a:r>
            <a:r>
              <a:rPr lang="ru-RU" dirty="0"/>
              <a:t>для приёма почты из Интернета только для обслуживаемых нашим сервером пользователей или для произвольных пользователей локальной машины, ограничение в настройках </a:t>
            </a:r>
            <a:r>
              <a:rPr lang="ru-RU" dirty="0" err="1"/>
              <a:t>Postfix</a:t>
            </a:r>
            <a:r>
              <a:rPr lang="ru-RU" dirty="0"/>
              <a:t> приёма почты только локальным адресом SMTP-сервера сети.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AA894E-6432-4E0D-8461-5DB3720A2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13" y="2546297"/>
            <a:ext cx="9241974" cy="231910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BC15EC3-9F23-46BE-8FF9-3466F8B5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75891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Временный запуск для проверки работы аутентификации SMTP-сервера (порт 25) с возможностью аутентификации.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3B3108A-8791-4573-8A97-97D381832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65" y="1971685"/>
            <a:ext cx="5870869" cy="409425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462A80-6F7E-4B03-A051-E73D94C7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70686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Перезапуск </a:t>
            </a:r>
            <a:r>
              <a:rPr lang="en-US" dirty="0"/>
              <a:t>Postfix </a:t>
            </a:r>
            <a:r>
              <a:rPr lang="ru-RU" dirty="0"/>
              <a:t>и </a:t>
            </a:r>
            <a:r>
              <a:rPr lang="en-US" dirty="0"/>
              <a:t>Dovecot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BC22CA-81A6-4CA4-A3FE-783FDE310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5" y="3264310"/>
            <a:ext cx="10535029" cy="178648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CFED560-22DE-483B-AA7E-D3E8C1DA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42051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84822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Установка на клиенте </a:t>
            </a:r>
            <a:r>
              <a:rPr lang="ru-RU" dirty="0" err="1"/>
              <a:t>telnet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1BBC1B-3576-4EA0-B763-A0ACE6656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02" y="2320889"/>
            <a:ext cx="7340192" cy="389342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2F52BF1-A7DC-4FCE-B241-2517641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61165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74908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Получение на клиенте строки для аутентификации, подключение на клиенте к </a:t>
            </a:r>
            <a:r>
              <a:rPr lang="en-US" dirty="0"/>
              <a:t>SMTP</a:t>
            </a:r>
            <a:r>
              <a:rPr lang="ru-RU" dirty="0"/>
              <a:t>-серверу посредством </a:t>
            </a:r>
            <a:r>
              <a:rPr lang="en-US" dirty="0"/>
              <a:t>telnet</a:t>
            </a:r>
            <a:r>
              <a:rPr lang="ru-RU" dirty="0"/>
              <a:t>, тестирование соединения, проверка авторизации и завершение сессии </a:t>
            </a:r>
            <a:r>
              <a:rPr lang="en-US" dirty="0"/>
              <a:t>telnet </a:t>
            </a:r>
            <a:r>
              <a:rPr lang="ru-RU" dirty="0"/>
              <a:t>на клиенте.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348185-8C33-4E7B-A868-EC09817A4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63" y="2022077"/>
            <a:ext cx="6549270" cy="380789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3D3FA53-3DDB-4EC9-83EC-1D99E019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6210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3012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Настройка на сервере TLS и предварительное копирование необходимых файлов сертификата и ключа из каталога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pki</a:t>
            </a:r>
            <a:r>
              <a:rPr lang="ru-RU" dirty="0"/>
              <a:t>/</a:t>
            </a:r>
            <a:r>
              <a:rPr lang="ru-RU" dirty="0" err="1"/>
              <a:t>dovecot</a:t>
            </a:r>
            <a:r>
              <a:rPr lang="ru-RU" dirty="0"/>
              <a:t> в каталог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pki</a:t>
            </a:r>
            <a:r>
              <a:rPr lang="ru-RU" dirty="0"/>
              <a:t>/</a:t>
            </a:r>
            <a:r>
              <a:rPr lang="ru-RU" dirty="0" err="1"/>
              <a:t>tls</a:t>
            </a:r>
            <a:r>
              <a:rPr lang="ru-RU" dirty="0"/>
              <a:t>/ в соответствующие подкаталоги. Настройка конфигурации </a:t>
            </a:r>
            <a:r>
              <a:rPr lang="ru-RU" dirty="0" err="1"/>
              <a:t>Postfix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283800-F106-47F7-A204-7CFB00A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1675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 over TLS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4B2ACA-3D77-4103-9B16-9B6F2F9D3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69" y="2588357"/>
            <a:ext cx="9144262" cy="2480381"/>
          </a:xfrm>
        </p:spPr>
      </p:pic>
    </p:spTree>
    <p:extLst>
      <p:ext uri="{BB962C8B-B14F-4D97-AF65-F5344CB8AC3E}">
        <p14:creationId xmlns:p14="http://schemas.microsoft.com/office/powerpoint/2010/main" val="43697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80890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</a:t>
            </a:r>
            <a:r>
              <a:rPr lang="ru-RU" dirty="0"/>
              <a:t> Замена строк в файле /etc/postfix/master.cf для того чтобы запустить SMTP-сервер на 587-м порту.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B7529C-79CE-49EE-B76A-7E85982E7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83" y="2136213"/>
            <a:ext cx="5557233" cy="391989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4E8A5B9-492D-4283-A5A9-854D068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1675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 over TLS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81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5289723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режима суперпользователя на виртуальной машине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A3171F2-C63D-4FF2-873A-8C89439B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92" y="3067665"/>
            <a:ext cx="9951616" cy="2251554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87912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Настройка межсетевого экрана, разрешив работать службе </a:t>
            </a:r>
            <a:r>
              <a:rPr lang="ru-RU" dirty="0" err="1"/>
              <a:t>smtp-submission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B3CB91-E0A5-41B5-B0EE-E567F16BA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16" y="2003939"/>
            <a:ext cx="6289764" cy="421931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9361B56-D5CD-48C2-A07C-11B6430D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1675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 over TLS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45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465769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Перезапуск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94D577-5060-438E-8FCE-B0328706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2" y="3588774"/>
            <a:ext cx="9424732" cy="142834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84DF9A7-E4DA-4E58-BF98-2906BD53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1675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 over TLS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2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729415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 </a:t>
            </a:r>
            <a:r>
              <a:rPr lang="ru-RU" dirty="0"/>
              <a:t>Подключение на клиенте к SMTP-серверу через 587-й порт посредством </a:t>
            </a:r>
            <a:r>
              <a:rPr lang="ru-RU" dirty="0" err="1"/>
              <a:t>openssl</a:t>
            </a:r>
            <a:r>
              <a:rPr lang="ru-RU" dirty="0"/>
              <a:t>, тестирование подключения по </a:t>
            </a:r>
            <a:r>
              <a:rPr lang="ru-RU" dirty="0" err="1"/>
              <a:t>telnet</a:t>
            </a:r>
            <a:r>
              <a:rPr lang="ru-RU" dirty="0"/>
              <a:t> и проверка аутентификации.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37DF99-28D9-466E-9DA4-EACBCD4A8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23" y="2064732"/>
            <a:ext cx="5725553" cy="390288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B893C1F-812D-45F0-9861-9DCAD26F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1675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 over TLS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52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85946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3.6. </a:t>
            </a:r>
            <a:r>
              <a:rPr lang="ru-RU" dirty="0"/>
              <a:t>Корректирование настроек почтового клиента </a:t>
            </a:r>
            <a:r>
              <a:rPr lang="ru-RU" dirty="0" err="1"/>
              <a:t>Evolution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E8F62E-7D87-43D0-83D5-5FD1D3D38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06" y="2074607"/>
            <a:ext cx="6200183" cy="411915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A9EE90D-D4EA-42D9-BB3E-ECB2BC2C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1675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 over TLS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92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2066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 </a:t>
            </a:r>
            <a:r>
              <a:rPr lang="ru-RU" dirty="0"/>
              <a:t>Переход в каталог на виртуальной машине </a:t>
            </a:r>
            <a:r>
              <a:rPr lang="ru-RU" dirty="0" err="1"/>
              <a:t>server</a:t>
            </a:r>
            <a:r>
              <a:rPr lang="ru-RU" dirty="0"/>
              <a:t>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 и помещение в соответствующие подкаталоги конфигурационных файлов </a:t>
            </a:r>
            <a:r>
              <a:rPr lang="ru-RU" dirty="0" err="1"/>
              <a:t>Dovecot</a:t>
            </a:r>
            <a:r>
              <a:rPr lang="ru-RU" dirty="0"/>
              <a:t> и </a:t>
            </a:r>
            <a:r>
              <a:rPr lang="ru-RU" dirty="0" err="1"/>
              <a:t>Postfix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283800-F106-47F7-A204-7CFB00A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31E4FA-4095-4A74-954E-B2645482C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85" y="2487015"/>
            <a:ext cx="7916830" cy="2987297"/>
          </a:xfrm>
        </p:spPr>
      </p:pic>
    </p:spTree>
    <p:extLst>
      <p:ext uri="{BB962C8B-B14F-4D97-AF65-F5344CB8AC3E}">
        <p14:creationId xmlns:p14="http://schemas.microsoft.com/office/powerpoint/2010/main" val="120734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75891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</a:t>
            </a:r>
            <a:r>
              <a:rPr lang="ru-RU" dirty="0"/>
              <a:t> Внесение соответствующих изменений по расширенной конфигурации SMTP-сервера в файл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/mail.sh.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283800-F106-47F7-A204-7CFB00A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CE0745-37F6-4577-BF70-92A6B04D8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61" y="2113937"/>
            <a:ext cx="5465678" cy="3889434"/>
          </a:xfrm>
        </p:spPr>
      </p:pic>
    </p:spTree>
    <p:extLst>
      <p:ext uri="{BB962C8B-B14F-4D97-AF65-F5344CB8AC3E}">
        <p14:creationId xmlns:p14="http://schemas.microsoft.com/office/powerpoint/2010/main" val="3158187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0717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4.3. </a:t>
            </a:r>
            <a:r>
              <a:rPr lang="ru-RU" dirty="0"/>
              <a:t>Внесение изменения в файл</a:t>
            </a:r>
            <a:r>
              <a:rPr lang="en-US" dirty="0"/>
              <a:t> /vagrant/provision/client/mail.sh.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283800-F106-47F7-A204-7CFB00A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8CE3ED-5C23-4272-A76C-2D186A20D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15" y="2671646"/>
            <a:ext cx="8185765" cy="3063788"/>
          </a:xfrm>
        </p:spPr>
      </p:pic>
    </p:spTree>
    <p:extLst>
      <p:ext uri="{BB962C8B-B14F-4D97-AF65-F5344CB8AC3E}">
        <p14:creationId xmlns:p14="http://schemas.microsoft.com/office/powerpoint/2010/main" val="54009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практические навыки по конфигурированию </a:t>
            </a:r>
            <a:r>
              <a:rPr lang="en-US" dirty="0"/>
              <a:t>SMTP</a:t>
            </a:r>
            <a:r>
              <a:rPr lang="ru-RU" dirty="0"/>
              <a:t>-сервера в части настройки аутентификации.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98323" y="6088872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Запуск в дополнительном терминале мониторинга работы почтовой службы.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98B75CA-D05D-425D-B4C1-CD3A55A9E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37" y="2275305"/>
            <a:ext cx="7336725" cy="390134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7D6DEA9-3161-4853-BE79-53DD35A9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6098265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Добавление в список протоколов, с которыми может работать </a:t>
            </a:r>
            <a:r>
              <a:rPr lang="ru-RU" dirty="0" err="1"/>
              <a:t>Dovecot</a:t>
            </a:r>
            <a:r>
              <a:rPr lang="ru-RU" dirty="0"/>
              <a:t>, протокола LMTP.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7880384-D874-476A-9A25-CE9B71661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05" y="2393142"/>
            <a:ext cx="7356390" cy="364613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39AD34B-39D3-4598-8C04-F96679B5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2" y="5902104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в </a:t>
            </a:r>
            <a:r>
              <a:rPr lang="ru-RU" dirty="0" err="1"/>
              <a:t>Dovecot</a:t>
            </a:r>
            <a:r>
              <a:rPr lang="ru-RU" dirty="0"/>
              <a:t> сервиса </a:t>
            </a:r>
            <a:r>
              <a:rPr lang="ru-RU" dirty="0" err="1"/>
              <a:t>lmtp</a:t>
            </a:r>
            <a:r>
              <a:rPr lang="ru-RU" dirty="0"/>
              <a:t> для связи с </a:t>
            </a:r>
            <a:r>
              <a:rPr lang="ru-RU" dirty="0" err="1"/>
              <a:t>Postfix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7AB2878-58FF-46CC-AA92-515D62055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72" y="2461416"/>
            <a:ext cx="8105855" cy="344068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59C32D1-5036-41DF-88E9-B6A146EC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2" y="5026091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Переопределение в </a:t>
            </a:r>
            <a:r>
              <a:rPr lang="ru-RU" dirty="0" err="1"/>
              <a:t>Postfix</a:t>
            </a:r>
            <a:r>
              <a:rPr lang="ru-RU" dirty="0"/>
              <a:t> с помощью </a:t>
            </a:r>
            <a:r>
              <a:rPr lang="ru-RU" dirty="0" err="1"/>
              <a:t>postconf</a:t>
            </a:r>
            <a:r>
              <a:rPr lang="ru-RU" dirty="0"/>
              <a:t> передачи сообщений не на прямую, а через заданный </a:t>
            </a:r>
            <a:r>
              <a:rPr lang="ru-RU" dirty="0" err="1"/>
              <a:t>unix</a:t>
            </a:r>
            <a:r>
              <a:rPr lang="ru-RU" dirty="0"/>
              <a:t>-сокет.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DDDCC42-FAE3-42DA-9B65-5AFEF936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80" y="3429000"/>
            <a:ext cx="9868439" cy="153809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1500165-B3C6-4230-9CF7-99E88876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5930015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Настройка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dovecot</a:t>
            </a:r>
            <a:r>
              <a:rPr lang="ru-RU" dirty="0"/>
              <a:t>/</a:t>
            </a:r>
            <a:r>
              <a:rPr lang="ru-RU" dirty="0" err="1"/>
              <a:t>conf.d</a:t>
            </a:r>
            <a:r>
              <a:rPr lang="ru-RU" dirty="0"/>
              <a:t>/10-auth.conf формата имени пользователя для аутентификации в форме логина пользователя без указания домена.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B951399-960B-4D56-8C73-A50D2B7B0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93" y="2328452"/>
            <a:ext cx="7604409" cy="372150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142C2A-AD67-4209-9E9F-D309C481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5048726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Перезапуск </a:t>
            </a:r>
            <a:r>
              <a:rPr lang="en-US" dirty="0"/>
              <a:t>Postfix </a:t>
            </a:r>
            <a:r>
              <a:rPr lang="ru-RU" dirty="0"/>
              <a:t>и </a:t>
            </a:r>
            <a:r>
              <a:rPr lang="en-US" dirty="0"/>
              <a:t>Dovecot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9D00B6-D859-4720-831A-C36D93136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6" y="3630212"/>
            <a:ext cx="9554488" cy="144801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8402D63-AF81-40F8-BB19-7E9A3795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08" y="5102686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Отправка из-под учётной записи своего пользователя письма с клиента.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1415284-5176-4C99-A473-A4F087F39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88" y="3367548"/>
            <a:ext cx="10195223" cy="187511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6783F76-A31C-4F93-84A8-A4035C78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462</TotalTime>
  <Words>641</Words>
  <Application>Microsoft Office PowerPoint</Application>
  <PresentationFormat>Широкоэкранный</PresentationFormat>
  <Paragraphs>57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Century Gothic</vt:lpstr>
      <vt:lpstr>Wingdings 2</vt:lpstr>
      <vt:lpstr>Цитаты</vt:lpstr>
      <vt:lpstr>Лабораторная работа №10  Расширенные настройки SMTP-сервера 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SMTP-аутентификации</vt:lpstr>
      <vt:lpstr>Настройка SMTP-аутентификации</vt:lpstr>
      <vt:lpstr>Настройка SMTP-аутентификации</vt:lpstr>
      <vt:lpstr>Настройка SMTP-аутентификации</vt:lpstr>
      <vt:lpstr>Настройка SMTP-аутентификации</vt:lpstr>
      <vt:lpstr>Настройка SMTP-аутентификации</vt:lpstr>
      <vt:lpstr>Настройка SMTP over TLS</vt:lpstr>
      <vt:lpstr>Настройка SMTP over TLS</vt:lpstr>
      <vt:lpstr>Настройка SMTP over TLS</vt:lpstr>
      <vt:lpstr>Настройка SMTP over TLS</vt:lpstr>
      <vt:lpstr>Настройка SMTP over TLS</vt:lpstr>
      <vt:lpstr>Настройка SMTP over TLS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256</cp:revision>
  <dcterms:created xsi:type="dcterms:W3CDTF">2022-11-11T17:59:21Z</dcterms:created>
  <dcterms:modified xsi:type="dcterms:W3CDTF">2023-12-07T10:36:44Z</dcterms:modified>
</cp:coreProperties>
</file>