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4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Базовая настройка </a:t>
            </a:r>
            <a:r>
              <a:rPr lang="en-US" sz="2700" dirty="0"/>
              <a:t>HTTP-</a:t>
            </a:r>
            <a:r>
              <a:rPr lang="ru-RU" sz="2700" dirty="0"/>
              <a:t>сервера </a:t>
            </a:r>
            <a:r>
              <a:rPr lang="en-US" sz="2700" dirty="0"/>
              <a:t>Apache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6" y="5112366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Запуск мониторинга доступа к веб-серверу на виртуальной машине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B42FE3C-B59C-4536-B46D-C1F5E4B1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09" y="3141511"/>
            <a:ext cx="8724781" cy="197085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4BD4582-E141-4D73-A83A-04ED1A25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6371433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Запуск браузера на виртуальной машине </a:t>
            </a:r>
            <a:r>
              <a:rPr lang="ru-RU" dirty="0" err="1"/>
              <a:t>client</a:t>
            </a:r>
            <a:r>
              <a:rPr lang="ru-RU" dirty="0"/>
              <a:t> и ввод в адресной строке 192.168.1.1.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11B70C6-22DB-4FA4-82BC-C3669E11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04" y="2007801"/>
            <a:ext cx="4999391" cy="4245516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A497CB-AC8F-4D9D-96FD-629BD77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0" y="4244942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Остановка работы DNS-сервера для внесения изменений в файлы описания DNS-зон.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EB0BCA6-D44D-4AC0-A95C-E33E822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848600-D32F-42A4-B557-4F817B06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89" y="3838275"/>
            <a:ext cx="10244021" cy="504698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6067443"/>
            <a:ext cx="1218216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4.2. </a:t>
            </a:r>
            <a:r>
              <a:rPr lang="ru-RU" dirty="0"/>
              <a:t>Добавление записи для</a:t>
            </a:r>
            <a:r>
              <a:rPr lang="en-US" dirty="0"/>
              <a:t> HTTP-</a:t>
            </a:r>
            <a:r>
              <a:rPr lang="ru-RU" dirty="0"/>
              <a:t>сервера в конце файла прямой</a:t>
            </a:r>
            <a:r>
              <a:rPr lang="en-US" dirty="0"/>
              <a:t> DNS-</a:t>
            </a:r>
            <a:r>
              <a:rPr lang="ru-RU" dirty="0"/>
              <a:t>зоны</a:t>
            </a:r>
            <a:r>
              <a:rPr lang="en-US" dirty="0"/>
              <a:t> /var/named/master/</a:t>
            </a:r>
            <a:r>
              <a:rPr lang="en-US" dirty="0" err="1"/>
              <a:t>fz</a:t>
            </a:r>
            <a:r>
              <a:rPr lang="en-US" dirty="0"/>
              <a:t>/ismakhorin.net.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A222FC-57DD-47C3-A298-0A0D169DF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48" y="2244027"/>
            <a:ext cx="7422500" cy="3823416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E8734F-2986-4602-9E2E-91EA1DF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8262" y="5796678"/>
            <a:ext cx="1169546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4.3.</a:t>
            </a:r>
            <a:r>
              <a:rPr lang="en-US" dirty="0"/>
              <a:t> </a:t>
            </a:r>
            <a:r>
              <a:rPr lang="ru-RU" dirty="0"/>
              <a:t>Добавление записи для </a:t>
            </a:r>
            <a:r>
              <a:rPr lang="en-US" dirty="0"/>
              <a:t>HTTP</a:t>
            </a:r>
            <a:r>
              <a:rPr lang="ru-RU" dirty="0"/>
              <a:t>-сервера в конце файла обратной </a:t>
            </a:r>
            <a:r>
              <a:rPr lang="en-US" dirty="0"/>
              <a:t>DNS</a:t>
            </a:r>
            <a:r>
              <a:rPr lang="ru-RU" dirty="0"/>
              <a:t>-зоны /</a:t>
            </a:r>
            <a:r>
              <a:rPr lang="en-US" dirty="0"/>
              <a:t>var</a:t>
            </a:r>
            <a:r>
              <a:rPr lang="ru-RU" dirty="0"/>
              <a:t>/</a:t>
            </a:r>
            <a:r>
              <a:rPr lang="en-US" dirty="0"/>
              <a:t>named</a:t>
            </a:r>
            <a:r>
              <a:rPr lang="ru-RU" dirty="0"/>
              <a:t>/</a:t>
            </a:r>
            <a:r>
              <a:rPr lang="en-US" dirty="0"/>
              <a:t>master</a:t>
            </a:r>
            <a:r>
              <a:rPr lang="ru-RU" dirty="0"/>
              <a:t>/</a:t>
            </a:r>
            <a:r>
              <a:rPr lang="en-US" dirty="0" err="1"/>
              <a:t>rz</a:t>
            </a:r>
            <a:r>
              <a:rPr lang="ru-RU" dirty="0"/>
              <a:t>/192.168.1.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484F34-E5BA-412E-AB88-825F8167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85" y="2347576"/>
            <a:ext cx="7214424" cy="3397822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C4B8009-0226-4EBB-A65F-2022B7F2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859898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</a:t>
            </a:r>
            <a:r>
              <a:rPr lang="ru-RU" dirty="0"/>
              <a:t> Удаление файлов журналов DNS.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E2AD4B-3CCE-4ED4-8802-830EE4BB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83" y="2341250"/>
            <a:ext cx="8071429" cy="355312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6FD97D7-74B4-4FD7-BFE5-D8609F32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5" y="5149818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4.5.</a:t>
            </a:r>
            <a:r>
              <a:rPr lang="en-US" dirty="0"/>
              <a:t> </a:t>
            </a:r>
            <a:r>
              <a:rPr lang="ru-RU" dirty="0"/>
              <a:t>Перезапуск </a:t>
            </a:r>
            <a:r>
              <a:rPr lang="en-US" dirty="0"/>
              <a:t>DNS</a:t>
            </a:r>
            <a:r>
              <a:rPr lang="ru-RU" dirty="0"/>
              <a:t>-сервера и создание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/>
              <a:t>httpd</a:t>
            </a:r>
            <a:r>
              <a:rPr lang="ru-RU" dirty="0"/>
              <a:t>/</a:t>
            </a:r>
            <a:r>
              <a:rPr lang="en-US" dirty="0"/>
              <a:t>conf</a:t>
            </a:r>
            <a:r>
              <a:rPr lang="ru-RU" dirty="0"/>
              <a:t>.</a:t>
            </a:r>
            <a:r>
              <a:rPr lang="en-US" dirty="0"/>
              <a:t>d </a:t>
            </a:r>
            <a:r>
              <a:rPr lang="ru-RU" dirty="0"/>
              <a:t>файлов </a:t>
            </a:r>
            <a:r>
              <a:rPr lang="en-US" dirty="0"/>
              <a:t>server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.</a:t>
            </a:r>
            <a:r>
              <a:rPr lang="en-US" dirty="0"/>
              <a:t>conf </a:t>
            </a:r>
            <a:r>
              <a:rPr lang="ru-RU" dirty="0"/>
              <a:t>и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.</a:t>
            </a:r>
            <a:r>
              <a:rPr lang="en-US" dirty="0"/>
              <a:t>conf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6C2063-7FCC-4CF0-B092-844A51EE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2" y="3005144"/>
            <a:ext cx="8877675" cy="213484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07F3A44-C194-40D5-A15C-3E0F798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1727" y="4926970"/>
            <a:ext cx="11808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</a:t>
            </a:r>
            <a:r>
              <a:rPr lang="ru-RU" dirty="0"/>
              <a:t> Открытие на редактирование файла </a:t>
            </a:r>
            <a:r>
              <a:rPr lang="ru-RU" dirty="0" err="1"/>
              <a:t>server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net.conf</a:t>
            </a:r>
            <a:r>
              <a:rPr lang="ru-RU" dirty="0"/>
              <a:t> и добавление содержания из лабораторной работы.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725EF9-247C-4D79-BBC6-44B9AA7D7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96" y="3020763"/>
            <a:ext cx="8488230" cy="190620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1070E0-A9D6-4921-9B0D-14BC4095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64845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282088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</a:t>
            </a:r>
            <a:r>
              <a:rPr lang="ru-RU" dirty="0"/>
              <a:t> Открытие на редактирование файла </a:t>
            </a:r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net.conf</a:t>
            </a:r>
            <a:r>
              <a:rPr lang="ru-RU" dirty="0"/>
              <a:t> и добавление содержания из лабораторной работы.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4FF2E7-F10B-4590-A42D-A64E957E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34" y="3205317"/>
            <a:ext cx="8978144" cy="198326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B33CEF1-6AE4-424B-AEF6-7464DEFC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252987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4.8.</a:t>
            </a:r>
            <a:r>
              <a:rPr lang="ru-RU" dirty="0"/>
              <a:t> Открытие каталога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www</a:t>
            </a:r>
            <a:r>
              <a:rPr lang="ru-RU" dirty="0"/>
              <a:t>/</a:t>
            </a:r>
            <a:r>
              <a:rPr lang="ru-RU" dirty="0" err="1"/>
              <a:t>html</a:t>
            </a:r>
            <a:r>
              <a:rPr lang="ru-RU" dirty="0"/>
              <a:t> и создание тестовой страницы для виртуального веб-сервера </a:t>
            </a:r>
            <a:r>
              <a:rPr lang="ru-RU" dirty="0" err="1"/>
              <a:t>server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19FEBA-04C7-4F4E-9978-DD0EF8D4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20" y="3205316"/>
            <a:ext cx="9100760" cy="204767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DD5A6A1-022D-41EC-B4C4-4D06E2BB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9581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0" y="5983692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54A773-B7AE-4918-9FB7-9D3FBFDC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8" y="2399486"/>
            <a:ext cx="7741902" cy="3556786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037404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4.9.</a:t>
            </a:r>
            <a:r>
              <a:rPr lang="ru-RU" dirty="0"/>
              <a:t> Открытие на редактирование файла index.html и внесение содержания.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B9C2CF-173F-4A52-9630-BA22D4D0C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1" y="4076786"/>
            <a:ext cx="10605636" cy="97045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9C57D41-8562-4125-9058-590A03BA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7877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262820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4.10.</a:t>
            </a:r>
            <a:r>
              <a:rPr lang="ru-RU" dirty="0"/>
              <a:t> Открытие каталога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www</a:t>
            </a:r>
            <a:r>
              <a:rPr lang="ru-RU" dirty="0"/>
              <a:t>/</a:t>
            </a:r>
            <a:r>
              <a:rPr lang="ru-RU" dirty="0" err="1"/>
              <a:t>html</a:t>
            </a:r>
            <a:r>
              <a:rPr lang="ru-RU" dirty="0"/>
              <a:t> и создание тестовой страницы для виртуального веб-сервера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en-US" dirty="0"/>
              <a:t>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9F5F1C-1D2B-4EF0-AB6E-AFA0C4DE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64" y="3156156"/>
            <a:ext cx="9313671" cy="210666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6F3B1B0-353F-426E-B39B-D994C348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416270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567230" y="4573118"/>
            <a:ext cx="1105753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4.11.</a:t>
            </a:r>
            <a:r>
              <a:rPr lang="ru-RU" dirty="0"/>
              <a:t> Открытие на редактирование файла index.html и внесение содержания.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C02E96-903A-4AA7-B839-D23D9E02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1" y="3641996"/>
            <a:ext cx="10564046" cy="97045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6970F21-7566-406B-B3BF-9FEBC12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24019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56852" y="5304252"/>
            <a:ext cx="981039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4.12.</a:t>
            </a:r>
            <a:r>
              <a:rPr lang="en-US" dirty="0"/>
              <a:t> </a:t>
            </a:r>
            <a:r>
              <a:rPr lang="ru-RU" dirty="0"/>
              <a:t>Исправление прав доступа в каталог с веб-контентом, восстановление контекста безопасности в </a:t>
            </a:r>
            <a:r>
              <a:rPr lang="en-US" dirty="0" err="1"/>
              <a:t>SELinux</a:t>
            </a:r>
            <a:r>
              <a:rPr lang="ru-RU" dirty="0"/>
              <a:t> и перезапуск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6E01F-0E73-4E58-B9BE-FADE7755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94" y="2831690"/>
            <a:ext cx="8585915" cy="247256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555D58D-AE1E-4229-B0E1-AAA24F1B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48452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86050"/>
            <a:ext cx="12192000" cy="13147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4.13.</a:t>
            </a:r>
            <a:r>
              <a:rPr lang="ru-RU" dirty="0"/>
              <a:t> Проверка корректного доступа на виртуальной машине </a:t>
            </a:r>
            <a:r>
              <a:rPr lang="ru-RU" dirty="0" err="1"/>
              <a:t>client</a:t>
            </a:r>
            <a:r>
              <a:rPr lang="ru-RU" dirty="0"/>
              <a:t> к веб-серверу по адресу </a:t>
            </a:r>
            <a:r>
              <a:rPr lang="ru-RU" dirty="0" err="1"/>
              <a:t>server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CE1C0-1E97-4ED2-85FF-B2EDAB88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56" y="2769250"/>
            <a:ext cx="8815483" cy="259210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2F1E02E-7314-41FA-8D78-16C275BA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17028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77727" y="5558291"/>
            <a:ext cx="10036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4.14.</a:t>
            </a:r>
            <a:r>
              <a:rPr lang="ru-RU" dirty="0"/>
              <a:t> Проверка корректного доступа на виртуальной машине </a:t>
            </a:r>
            <a:r>
              <a:rPr lang="ru-RU" dirty="0" err="1"/>
              <a:t>client</a:t>
            </a:r>
            <a:r>
              <a:rPr lang="ru-RU" dirty="0"/>
              <a:t> к веб-серверу по адресу </a:t>
            </a:r>
            <a:r>
              <a:rPr lang="ru-RU" dirty="0" err="1"/>
              <a:t>www</a:t>
            </a:r>
            <a:r>
              <a:rPr lang="ru-RU" dirty="0"/>
              <a:t>.</a:t>
            </a:r>
            <a:r>
              <a:rPr lang="en-US" dirty="0" err="1"/>
              <a:t>ismakhorin</a:t>
            </a:r>
            <a:r>
              <a:rPr lang="ru-RU" dirty="0"/>
              <a:t>.</a:t>
            </a:r>
            <a:r>
              <a:rPr lang="ru-RU" dirty="0" err="1"/>
              <a:t>net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74B40E-4FD3-4592-83A1-9AE215C1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2" y="2778344"/>
            <a:ext cx="9434915" cy="277424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270B0B7-2714-4ED2-898F-EA99C4DA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34001"/>
            <a:ext cx="10571998" cy="970450"/>
          </a:xfrm>
        </p:spPr>
        <p:txBody>
          <a:bodyPr/>
          <a:lstStyle/>
          <a:p>
            <a:r>
              <a:rPr lang="ru-RU" dirty="0"/>
              <a:t>Настройка виртуального хостинга для HTTP-сервера</a:t>
            </a:r>
          </a:p>
        </p:txBody>
      </p:sp>
    </p:spTree>
    <p:extLst>
      <p:ext uri="{BB962C8B-B14F-4D97-AF65-F5344CB8AC3E}">
        <p14:creationId xmlns:p14="http://schemas.microsoft.com/office/powerpoint/2010/main" val="146889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475560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Открытие на виртуальной машине </a:t>
            </a:r>
            <a:r>
              <a:rPr lang="ru-RU" dirty="0" err="1"/>
              <a:t>server</a:t>
            </a:r>
            <a:r>
              <a:rPr lang="ru-RU" dirty="0"/>
              <a:t> каталога для внесения изменений в настройки внутреннего окружения, создание в нём каталога </a:t>
            </a:r>
            <a:r>
              <a:rPr lang="ru-RU" dirty="0" err="1"/>
              <a:t>http</a:t>
            </a:r>
            <a:r>
              <a:rPr lang="ru-RU" dirty="0"/>
              <a:t>. Замена конфигурационных файлов </a:t>
            </a:r>
            <a:r>
              <a:rPr lang="en-US" dirty="0"/>
              <a:t>DNS</a:t>
            </a:r>
            <a:r>
              <a:rPr lang="ru-RU" dirty="0"/>
              <a:t>-сервера и создание исполняемого файла </a:t>
            </a:r>
            <a:r>
              <a:rPr lang="en-US" dirty="0"/>
              <a:t>http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466A6B-712D-43AC-A138-DEAEDB0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7DFA5E-77A6-4779-B2D4-CE3446F13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7" y="2069125"/>
            <a:ext cx="5768840" cy="3406435"/>
          </a:xfrm>
        </p:spPr>
      </p:pic>
    </p:spTree>
    <p:extLst>
      <p:ext uri="{BB962C8B-B14F-4D97-AF65-F5344CB8AC3E}">
        <p14:creationId xmlns:p14="http://schemas.microsoft.com/office/powerpoint/2010/main" val="87050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5" y="5790269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</a:t>
            </a:r>
            <a:r>
              <a:rPr lang="ru-RU" dirty="0"/>
              <a:t> Открытие созданного файла на редактирование и прописывание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291DEC2-87E2-4C42-85AD-B78EABAAE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53" y="2062373"/>
            <a:ext cx="6537087" cy="399336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51A513B-D6CA-4DE7-A461-1322AE1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28811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689821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Добавление записи для отработки созданного скрипта во время загрузки виртуальных машин.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D4890D-BCE3-47E1-B466-B6215285B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22" y="2438223"/>
            <a:ext cx="7135150" cy="3385222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96F851B-A1F6-4375-A971-9908384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</p:spTree>
    <p:extLst>
      <p:ext uri="{BB962C8B-B14F-4D97-AF65-F5344CB8AC3E}">
        <p14:creationId xmlns:p14="http://schemas.microsoft.com/office/powerpoint/2010/main" val="267561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практические навыки по установке и базовому конфигурированию </a:t>
            </a:r>
            <a:r>
              <a:rPr lang="en-US" dirty="0"/>
              <a:t>HTTP-</a:t>
            </a:r>
            <a:r>
              <a:rPr lang="en-US" dirty="0" err="1"/>
              <a:t>сервера</a:t>
            </a:r>
            <a:r>
              <a:rPr lang="en-US" dirty="0"/>
              <a:t> Apache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616399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из репозитория стандартного веб-сервера.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56CBF1-E085-4374-A878-F8DCB64E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3" y="2068428"/>
            <a:ext cx="5859871" cy="413683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218C4BC-34AA-4C46-A66E-A8246519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9" y="4783319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Просмотр конфигурационных файлов в каталогах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httpd</a:t>
            </a:r>
            <a:r>
              <a:rPr lang="ru-RU" dirty="0"/>
              <a:t>/</a:t>
            </a:r>
            <a:r>
              <a:rPr lang="ru-RU" dirty="0" err="1"/>
              <a:t>conf</a:t>
            </a:r>
            <a:r>
              <a:rPr lang="ru-RU" dirty="0"/>
              <a:t> 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httpd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E4EE88A-BF0D-404E-825C-D0181DB0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/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04E8BA4-12EF-475F-B6F0-FBE1EE6CC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64" y="3023566"/>
            <a:ext cx="9614471" cy="1655472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2343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Внесение изменений в настройки межсетевого экрана узла </a:t>
            </a:r>
            <a:r>
              <a:rPr lang="ru-RU" dirty="0" err="1"/>
              <a:t>server</a:t>
            </a:r>
            <a:r>
              <a:rPr lang="ru-RU" dirty="0"/>
              <a:t>, разрешив работу с </a:t>
            </a:r>
            <a:r>
              <a:rPr lang="ru-RU" dirty="0" err="1"/>
              <a:t>http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17BE42-87A5-4C00-8B80-8B174E7B9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39" y="2025625"/>
            <a:ext cx="5952120" cy="419781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6568E18-7F9D-4645-9579-700C0443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/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7" y="5078287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Запуск в дополнительном терминале в режиме реального времени расширенного лога системных сообщений для проверки корректности работы системы.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DB41726-A9C6-4872-9BD8-06D354304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70" y="3153305"/>
            <a:ext cx="9302259" cy="1695788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57B2B6-26B8-47BC-A58A-807FA9BB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/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4846217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Активация и 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E0D265-66E4-481B-BB21-79255BAD1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72" y="2998838"/>
            <a:ext cx="9642655" cy="205270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284D52E-F76E-4B6E-B6A1-C5A48BAD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/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6263328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Просмотр расширенного лога системных сообщений.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4BD4DD-0451-415B-9F07-CBE9733B9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65" y="2037357"/>
            <a:ext cx="6013270" cy="4225971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E266DB-965E-4998-B625-690EB33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4672"/>
            <a:ext cx="10571998" cy="970450"/>
          </a:xfrm>
        </p:spPr>
        <p:txBody>
          <a:bodyPr/>
          <a:lstStyle/>
          <a:p>
            <a:r>
              <a:rPr lang="ru-RU" dirty="0"/>
              <a:t>Базовое конфигурирование </a:t>
            </a:r>
            <a:r>
              <a:rPr lang="en-US" dirty="0"/>
              <a:t>HTTP-</a:t>
            </a:r>
            <a:r>
              <a:rPr lang="ru-RU" dirty="0"/>
              <a:t>сервера 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960017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Запуск виртуальной машины </a:t>
            </a:r>
            <a:r>
              <a:rPr lang="ru-RU" dirty="0" err="1"/>
              <a:t>client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48FE631-D622-4E35-B854-B18F2F83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HTTP-</a:t>
            </a:r>
            <a:r>
              <a:rPr lang="ru-RU" dirty="0"/>
              <a:t>сервера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C5F428C-A269-41E4-91B0-08728B7B0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20" y="2713958"/>
            <a:ext cx="7517359" cy="2397311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329</TotalTime>
  <Words>694</Words>
  <Application>Microsoft Office PowerPoint</Application>
  <PresentationFormat>Широкоэкранный</PresentationFormat>
  <Paragraphs>61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Century Gothic</vt:lpstr>
      <vt:lpstr>Wingdings 2</vt:lpstr>
      <vt:lpstr>Цитаты</vt:lpstr>
      <vt:lpstr>Лабораторная работа №4  Базовая настройка HTTP-сервера Apache  </vt:lpstr>
      <vt:lpstr>Установка HTTP-сервера</vt:lpstr>
      <vt:lpstr>Установка HTTP-сервера</vt:lpstr>
      <vt:lpstr>Базовое конфигурирование HTTP-сервера </vt:lpstr>
      <vt:lpstr>Базовое конфигурирование HTTP-сервера </vt:lpstr>
      <vt:lpstr>Базовое конфигурирование HTTP-сервера </vt:lpstr>
      <vt:lpstr>Базовое конфигурирование HTTP-сервера </vt:lpstr>
      <vt:lpstr>Базовое конфигурирование HTTP-сервера </vt:lpstr>
      <vt:lpstr>Анализ работы HTTP-сервера</vt:lpstr>
      <vt:lpstr>Анализ работы HTTP-сервера</vt:lpstr>
      <vt:lpstr>Анализ работы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Настройка виртуального хостинга для HTTP-сервера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164</cp:revision>
  <dcterms:created xsi:type="dcterms:W3CDTF">2022-11-11T17:59:21Z</dcterms:created>
  <dcterms:modified xsi:type="dcterms:W3CDTF">2023-11-16T10:19:58Z</dcterms:modified>
</cp:coreProperties>
</file>