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5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78" r:id="rId29"/>
    <p:sldId id="27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8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27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30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5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8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03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6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7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3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33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3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3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55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C878A7-58A7-444C-A4BB-A4A99FC67A3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679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  <p:sldLayoutId id="2147484168" r:id="rId13"/>
    <p:sldLayoutId id="214748416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/>
              <a:t>Лабораторная работа №1</a:t>
            </a:r>
            <a:r>
              <a:rPr lang="en-US" dirty="0"/>
              <a:t>4</a:t>
            </a:r>
            <a:br>
              <a:rPr lang="ru-RU" sz="5400" dirty="0"/>
            </a:br>
            <a:br>
              <a:rPr lang="ru-RU" sz="5400" dirty="0"/>
            </a:br>
            <a:r>
              <a:rPr lang="ru-RU" sz="2800" dirty="0"/>
              <a:t>Настройка файловых служб </a:t>
            </a:r>
            <a:r>
              <a:rPr lang="en-US" sz="2800" dirty="0"/>
              <a:t>Samba</a:t>
            </a:r>
            <a:br>
              <a:rPr lang="ru-RU" sz="5400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27" y="5261993"/>
            <a:ext cx="10572000" cy="1421612"/>
          </a:xfrm>
        </p:spPr>
        <p:txBody>
          <a:bodyPr>
            <a:normAutofit/>
          </a:bodyPr>
          <a:lstStyle/>
          <a:p>
            <a:r>
              <a:rPr lang="ru-RU" dirty="0" err="1"/>
              <a:t>Махорин</a:t>
            </a:r>
            <a:r>
              <a:rPr lang="ru-RU" dirty="0"/>
              <a:t> Иван Сергеевич</a:t>
            </a:r>
          </a:p>
          <a:p>
            <a:r>
              <a:rPr lang="ru-RU" dirty="0"/>
              <a:t>1032211221</a:t>
            </a:r>
          </a:p>
          <a:p>
            <a:r>
              <a:rPr lang="ru-RU" dirty="0"/>
              <a:t>НПИбд-02-21</a:t>
            </a: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2022AF4-279A-443F-BAE0-DCD8BE9DBDC6}"/>
              </a:ext>
            </a:extLst>
          </p:cNvPr>
          <p:cNvSpPr txBox="1">
            <a:spLocks/>
          </p:cNvSpPr>
          <p:nvPr/>
        </p:nvSpPr>
        <p:spPr>
          <a:xfrm>
            <a:off x="-44247" y="5079550"/>
            <a:ext cx="1228049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</a:t>
            </a:r>
            <a:r>
              <a:rPr lang="en-US" b="1" dirty="0"/>
              <a:t>. 1.9. </a:t>
            </a:r>
            <a:r>
              <a:rPr lang="ru-RU" dirty="0"/>
              <a:t>Настройка межсетевого экрана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849EFF6-362A-4338-BBC3-924859675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580" y="3141633"/>
            <a:ext cx="9564839" cy="1947749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22843B1-DAD3-4E7C-89D3-3C416FAE3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0323"/>
            <a:ext cx="10571998" cy="970450"/>
          </a:xfrm>
        </p:spPr>
        <p:txBody>
          <a:bodyPr/>
          <a:lstStyle/>
          <a:p>
            <a:r>
              <a:rPr lang="ru-RU" dirty="0"/>
              <a:t>Настройка сервера </a:t>
            </a:r>
            <a:r>
              <a:rPr lang="en-US" dirty="0"/>
              <a:t>Samba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167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" y="5229069"/>
            <a:ext cx="12191999" cy="162893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1.10. </a:t>
            </a:r>
            <a:r>
              <a:rPr lang="ru-RU" dirty="0"/>
              <a:t>Настройка прав доступа для каталога с разделяемым ресурсом. Просмотр контекста безопасности </a:t>
            </a:r>
            <a:r>
              <a:rPr lang="en-US" dirty="0" err="1"/>
              <a:t>SELinux</a:t>
            </a:r>
            <a:r>
              <a:rPr lang="ru-RU" dirty="0"/>
              <a:t> и его настройка. Проверка изменений контекста безопасности и разрешение экспортировать разделяемые ресурсы для чтения и записи. Просмотр UID нашего пользователя и в какие группы он включён. Попытка создать под нашим пользователем </a:t>
            </a:r>
            <a:r>
              <a:rPr lang="en-US" dirty="0" err="1"/>
              <a:t>ismakhorin</a:t>
            </a:r>
            <a:r>
              <a:rPr lang="ru-RU" dirty="0"/>
              <a:t> файл на разделяемом ресурсе и добавление нашего пользователя </a:t>
            </a:r>
            <a:r>
              <a:rPr lang="en-US" dirty="0" err="1"/>
              <a:t>ismakhorin</a:t>
            </a:r>
            <a:r>
              <a:rPr lang="ru-RU" dirty="0"/>
              <a:t> в базу пользователей </a:t>
            </a:r>
            <a:r>
              <a:rPr lang="ru-RU" dirty="0" err="1"/>
              <a:t>Samba</a:t>
            </a:r>
            <a:r>
              <a:rPr lang="ru-RU" dirty="0"/>
              <a:t>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F8BB466-B5BA-4316-B5F1-85610CC8C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855" y="2146660"/>
            <a:ext cx="6302286" cy="3139712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CEC54257-3FDC-4ED1-9C91-B646D49B6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0323"/>
            <a:ext cx="10571998" cy="970450"/>
          </a:xfrm>
        </p:spPr>
        <p:txBody>
          <a:bodyPr/>
          <a:lstStyle/>
          <a:p>
            <a:r>
              <a:rPr lang="ru-RU" dirty="0"/>
              <a:t>Настройка сервера </a:t>
            </a:r>
            <a:r>
              <a:rPr lang="en-US" dirty="0"/>
              <a:t>Samba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632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20445" y="5769035"/>
            <a:ext cx="11951106" cy="125996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</a:t>
            </a:r>
            <a:r>
              <a:rPr lang="en-US" b="1" dirty="0"/>
              <a:t>. 2.1. </a:t>
            </a:r>
            <a:r>
              <a:rPr lang="ru-RU" dirty="0"/>
              <a:t>Установка на клиенте необходимых пакетов </a:t>
            </a:r>
            <a:r>
              <a:rPr lang="en-US" dirty="0"/>
              <a:t>samba</a:t>
            </a:r>
            <a:r>
              <a:rPr lang="ru-RU" dirty="0"/>
              <a:t>-</a:t>
            </a:r>
            <a:r>
              <a:rPr lang="en-US" dirty="0"/>
              <a:t>client </a:t>
            </a:r>
            <a:r>
              <a:rPr lang="en-US" dirty="0" err="1"/>
              <a:t>cifs</a:t>
            </a:r>
            <a:r>
              <a:rPr lang="ru-RU" dirty="0"/>
              <a:t>-</a:t>
            </a:r>
            <a:r>
              <a:rPr lang="en-US" dirty="0" err="1"/>
              <a:t>utils</a:t>
            </a:r>
            <a:r>
              <a:rPr lang="ru-RU" dirty="0"/>
              <a:t>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D594426-4FEA-4669-BB64-FCEEEC6A1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616297"/>
            <a:ext cx="10571998" cy="970450"/>
          </a:xfrm>
        </p:spPr>
        <p:txBody>
          <a:bodyPr/>
          <a:lstStyle/>
          <a:p>
            <a:r>
              <a:rPr lang="ru-RU" dirty="0"/>
              <a:t>Монтирование файловой системы </a:t>
            </a:r>
            <a:r>
              <a:rPr lang="ru-RU" dirty="0" err="1"/>
              <a:t>Samba</a:t>
            </a:r>
            <a:r>
              <a:rPr lang="ru-RU" dirty="0"/>
              <a:t> на клиенте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DC611B8-75EA-43DE-BB3F-CF55C47D3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102" y="2311564"/>
            <a:ext cx="6623795" cy="3812152"/>
          </a:xfrm>
        </p:spPr>
      </p:pic>
    </p:spTree>
    <p:extLst>
      <p:ext uri="{BB962C8B-B14F-4D97-AF65-F5344CB8AC3E}">
        <p14:creationId xmlns:p14="http://schemas.microsoft.com/office/powerpoint/2010/main" val="2399478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9832" y="5142947"/>
            <a:ext cx="12182168" cy="119461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2.2.</a:t>
            </a:r>
            <a:r>
              <a:rPr lang="ru-RU" dirty="0"/>
              <a:t> Просмотр на клиенте файла конфигурации межсетевого экрана для клиента </a:t>
            </a:r>
            <a:r>
              <a:rPr lang="ru-RU" dirty="0" err="1"/>
              <a:t>Samba</a:t>
            </a:r>
            <a:r>
              <a:rPr lang="ru-RU" dirty="0"/>
              <a:t>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C5FD215-C928-4B99-B41D-A48536CE2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57" y="2991228"/>
            <a:ext cx="10318885" cy="2480173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EB447E41-116D-4A01-919C-44CEF4AC7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616297"/>
            <a:ext cx="10571998" cy="970450"/>
          </a:xfrm>
        </p:spPr>
        <p:txBody>
          <a:bodyPr/>
          <a:lstStyle/>
          <a:p>
            <a:r>
              <a:rPr lang="ru-RU" dirty="0"/>
              <a:t>Монтирование файловой системы </a:t>
            </a:r>
            <a:r>
              <a:rPr lang="ru-RU" dirty="0" err="1"/>
              <a:t>Samba</a:t>
            </a:r>
            <a:r>
              <a:rPr lang="ru-RU" dirty="0"/>
              <a:t> на клиенте</a:t>
            </a:r>
          </a:p>
        </p:txBody>
      </p:sp>
    </p:spTree>
    <p:extLst>
      <p:ext uri="{BB962C8B-B14F-4D97-AF65-F5344CB8AC3E}">
        <p14:creationId xmlns:p14="http://schemas.microsoft.com/office/powerpoint/2010/main" val="1970418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026856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2.3. </a:t>
            </a:r>
            <a:r>
              <a:rPr lang="ru-RU" dirty="0"/>
              <a:t>Настройка межсетевого экрана, создание на клиенте группы </a:t>
            </a:r>
            <a:r>
              <a:rPr lang="en-US" dirty="0" err="1"/>
              <a:t>sambagroup</a:t>
            </a:r>
            <a:r>
              <a:rPr lang="ru-RU" dirty="0"/>
              <a:t> и добавление в неё пользователя </a:t>
            </a:r>
            <a:r>
              <a:rPr lang="en-US" dirty="0" err="1"/>
              <a:t>ismakhorin</a:t>
            </a:r>
            <a:r>
              <a:rPr lang="ru-RU" dirty="0"/>
              <a:t>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15245C5-6127-42E5-AC25-921A17C52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79" y="3061635"/>
            <a:ext cx="9930237" cy="2201874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520D24AE-B661-481E-84EC-457B7A174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616297"/>
            <a:ext cx="10571998" cy="970450"/>
          </a:xfrm>
        </p:spPr>
        <p:txBody>
          <a:bodyPr/>
          <a:lstStyle/>
          <a:p>
            <a:r>
              <a:rPr lang="ru-RU" dirty="0"/>
              <a:t>Монтирование файловой системы </a:t>
            </a:r>
            <a:r>
              <a:rPr lang="ru-RU" dirty="0" err="1"/>
              <a:t>Samba</a:t>
            </a:r>
            <a:r>
              <a:rPr lang="ru-RU" dirty="0"/>
              <a:t> на клиенте</a:t>
            </a:r>
          </a:p>
        </p:txBody>
      </p:sp>
    </p:spTree>
    <p:extLst>
      <p:ext uri="{BB962C8B-B14F-4D97-AF65-F5344CB8AC3E}">
        <p14:creationId xmlns:p14="http://schemas.microsoft.com/office/powerpoint/2010/main" val="865303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73742" y="5305842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2.4.</a:t>
            </a:r>
            <a:r>
              <a:rPr lang="ru-RU" dirty="0"/>
              <a:t> Изменение на клиенте в файле конфигурации /</a:t>
            </a:r>
            <a:r>
              <a:rPr lang="ru-RU" dirty="0" err="1"/>
              <a:t>etc</a:t>
            </a:r>
            <a:r>
              <a:rPr lang="ru-RU" dirty="0"/>
              <a:t>/</a:t>
            </a:r>
            <a:r>
              <a:rPr lang="ru-RU" dirty="0" err="1"/>
              <a:t>samba</a:t>
            </a:r>
            <a:r>
              <a:rPr lang="ru-RU" dirty="0"/>
              <a:t>/</a:t>
            </a:r>
            <a:r>
              <a:rPr lang="ru-RU" dirty="0" err="1"/>
              <a:t>smb.conf</a:t>
            </a:r>
            <a:r>
              <a:rPr lang="ru-RU" dirty="0"/>
              <a:t> параметра рабочей группы.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B27E473-DB7A-45AF-8276-C92F120DC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55" y="2736534"/>
            <a:ext cx="10263089" cy="2776542"/>
          </a:xfr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1E267AAB-BE7A-4BFA-B7EA-57859F468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616297"/>
            <a:ext cx="10571998" cy="970450"/>
          </a:xfrm>
        </p:spPr>
        <p:txBody>
          <a:bodyPr/>
          <a:lstStyle/>
          <a:p>
            <a:r>
              <a:rPr lang="ru-RU" dirty="0"/>
              <a:t>Монтирование файловой системы </a:t>
            </a:r>
            <a:r>
              <a:rPr lang="ru-RU" dirty="0" err="1"/>
              <a:t>Samba</a:t>
            </a:r>
            <a:r>
              <a:rPr lang="ru-RU" dirty="0"/>
              <a:t> на клиенте</a:t>
            </a:r>
          </a:p>
        </p:txBody>
      </p:sp>
    </p:spTree>
    <p:extLst>
      <p:ext uri="{BB962C8B-B14F-4D97-AF65-F5344CB8AC3E}">
        <p14:creationId xmlns:p14="http://schemas.microsoft.com/office/powerpoint/2010/main" val="3420514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652985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2.5. </a:t>
            </a:r>
            <a:r>
              <a:rPr lang="ru-RU" dirty="0"/>
              <a:t>Проверка наличия общего доступа попыткой подключиться с клиента к серверу с помощью </a:t>
            </a:r>
            <a:r>
              <a:rPr lang="ru-RU" dirty="0" err="1"/>
              <a:t>smbclient</a:t>
            </a:r>
            <a:r>
              <a:rPr lang="ru-RU" dirty="0"/>
              <a:t> и </a:t>
            </a:r>
            <a:r>
              <a:rPr lang="ru-RU" dirty="0" err="1"/>
              <a:t>smbclient</a:t>
            </a:r>
            <a:r>
              <a:rPr lang="ru-RU" dirty="0"/>
              <a:t> под учётной записью нашего пользователя.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10169D1-DAAE-4F9F-9267-AD43410EA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413" y="2274673"/>
            <a:ext cx="7481174" cy="3633477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291B1BD-EEF2-4447-9A6A-D1B74F649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616297"/>
            <a:ext cx="10571998" cy="970450"/>
          </a:xfrm>
        </p:spPr>
        <p:txBody>
          <a:bodyPr/>
          <a:lstStyle/>
          <a:p>
            <a:r>
              <a:rPr lang="ru-RU" dirty="0"/>
              <a:t>Монтирование файловой системы </a:t>
            </a:r>
            <a:r>
              <a:rPr lang="ru-RU" dirty="0" err="1"/>
              <a:t>Samba</a:t>
            </a:r>
            <a:r>
              <a:rPr lang="ru-RU" dirty="0"/>
              <a:t> на клиенте</a:t>
            </a:r>
          </a:p>
        </p:txBody>
      </p:sp>
    </p:spTree>
    <p:extLst>
      <p:ext uri="{BB962C8B-B14F-4D97-AF65-F5344CB8AC3E}">
        <p14:creationId xmlns:p14="http://schemas.microsoft.com/office/powerpoint/2010/main" val="611651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233918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2.6. </a:t>
            </a:r>
            <a:r>
              <a:rPr lang="ru-RU" dirty="0"/>
              <a:t>Создание на клиенте точки монтирования и получение доступа к общему ресурсу с помощью </a:t>
            </a:r>
            <a:r>
              <a:rPr lang="ru-RU" dirty="0" err="1"/>
              <a:t>mount</a:t>
            </a:r>
            <a:r>
              <a:rPr lang="ru-RU" dirty="0"/>
              <a:t>. Проверка, что </a:t>
            </a:r>
            <a:r>
              <a:rPr lang="en-US" dirty="0" err="1"/>
              <a:t>ismakhorin</a:t>
            </a:r>
            <a:r>
              <a:rPr lang="ru-RU" dirty="0"/>
              <a:t> может записывать файлы на разделяемом ресурсе и демонтаж каталога /</a:t>
            </a:r>
            <a:r>
              <a:rPr lang="ru-RU" dirty="0" err="1"/>
              <a:t>mnt</a:t>
            </a:r>
            <a:r>
              <a:rPr lang="ru-RU" dirty="0"/>
              <a:t>/</a:t>
            </a:r>
            <a:r>
              <a:rPr lang="ru-RU" dirty="0" err="1"/>
              <a:t>samba</a:t>
            </a:r>
            <a:r>
              <a:rPr lang="ru-RU" dirty="0"/>
              <a:t>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311D671-803C-44E8-BF22-ECACAEA2E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980" y="2615381"/>
            <a:ext cx="8734036" cy="2706591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4C74D0C-618F-467C-97D8-443606C48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616297"/>
            <a:ext cx="10571998" cy="970450"/>
          </a:xfrm>
        </p:spPr>
        <p:txBody>
          <a:bodyPr/>
          <a:lstStyle/>
          <a:p>
            <a:r>
              <a:rPr lang="ru-RU" dirty="0"/>
              <a:t>Монтирование файловой системы </a:t>
            </a:r>
            <a:r>
              <a:rPr lang="ru-RU" dirty="0" err="1"/>
              <a:t>Samba</a:t>
            </a:r>
            <a:r>
              <a:rPr lang="ru-RU" dirty="0"/>
              <a:t> на клиенте</a:t>
            </a:r>
          </a:p>
        </p:txBody>
      </p:sp>
    </p:spTree>
    <p:extLst>
      <p:ext uri="{BB962C8B-B14F-4D97-AF65-F5344CB8AC3E}">
        <p14:creationId xmlns:p14="http://schemas.microsoft.com/office/powerpoint/2010/main" val="362107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4608350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2.7. </a:t>
            </a:r>
            <a:r>
              <a:rPr lang="ru-RU" dirty="0"/>
              <a:t>Создание файла </a:t>
            </a:r>
            <a:r>
              <a:rPr lang="ru-RU" dirty="0" err="1"/>
              <a:t>smbusers</a:t>
            </a:r>
            <a:r>
              <a:rPr lang="ru-RU" dirty="0"/>
              <a:t> для настройки работы с </a:t>
            </a:r>
            <a:r>
              <a:rPr lang="ru-RU" dirty="0" err="1"/>
              <a:t>Samba</a:t>
            </a:r>
            <a:r>
              <a:rPr lang="ru-RU" dirty="0"/>
              <a:t> с помощью файла учётных данных в каталоге /</a:t>
            </a:r>
            <a:r>
              <a:rPr lang="ru-RU" dirty="0" err="1"/>
              <a:t>etc</a:t>
            </a:r>
            <a:r>
              <a:rPr lang="ru-RU" dirty="0"/>
              <a:t>/</a:t>
            </a:r>
            <a:r>
              <a:rPr lang="ru-RU" dirty="0" err="1"/>
              <a:t>samba</a:t>
            </a:r>
            <a:r>
              <a:rPr lang="ru-RU" dirty="0"/>
              <a:t>/.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01AFFC7-4289-4BA3-8D93-DEA7D1967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04" y="3623933"/>
            <a:ext cx="10921591" cy="1214847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30F3E65-3FF4-4319-BF36-26EAF06B9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616297"/>
            <a:ext cx="10571998" cy="970450"/>
          </a:xfrm>
        </p:spPr>
        <p:txBody>
          <a:bodyPr/>
          <a:lstStyle/>
          <a:p>
            <a:r>
              <a:rPr lang="ru-RU" dirty="0"/>
              <a:t>Монтирование файловой системы </a:t>
            </a:r>
            <a:r>
              <a:rPr lang="ru-RU" dirty="0" err="1"/>
              <a:t>Samba</a:t>
            </a:r>
            <a:r>
              <a:rPr lang="ru-RU" dirty="0"/>
              <a:t> на клиенте</a:t>
            </a:r>
          </a:p>
        </p:txBody>
      </p:sp>
    </p:spTree>
    <p:extLst>
      <p:ext uri="{BB962C8B-B14F-4D97-AF65-F5344CB8AC3E}">
        <p14:creationId xmlns:p14="http://schemas.microsoft.com/office/powerpoint/2010/main" val="436971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4420524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2.8. </a:t>
            </a:r>
            <a:r>
              <a:rPr lang="ru-RU" dirty="0"/>
              <a:t>Добавление содержания в файл </a:t>
            </a:r>
            <a:r>
              <a:rPr lang="ru-RU" dirty="0" err="1"/>
              <a:t>smbusers</a:t>
            </a:r>
            <a:r>
              <a:rPr lang="ru-RU" dirty="0"/>
              <a:t>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BEE8645-CAF7-40EF-88E0-A79C4042F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29" y="3813867"/>
            <a:ext cx="11418538" cy="970450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39F471D8-65DC-4EDE-83EB-FD7D12667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616297"/>
            <a:ext cx="10571998" cy="970450"/>
          </a:xfrm>
        </p:spPr>
        <p:txBody>
          <a:bodyPr/>
          <a:lstStyle/>
          <a:p>
            <a:r>
              <a:rPr lang="ru-RU" dirty="0"/>
              <a:t>Монтирование файловой системы </a:t>
            </a:r>
            <a:r>
              <a:rPr lang="ru-RU" dirty="0" err="1"/>
              <a:t>Samba</a:t>
            </a:r>
            <a:r>
              <a:rPr lang="ru-RU" dirty="0"/>
              <a:t> на клиенте</a:t>
            </a:r>
          </a:p>
        </p:txBody>
      </p:sp>
    </p:spTree>
    <p:extLst>
      <p:ext uri="{BB962C8B-B14F-4D97-AF65-F5344CB8AC3E}">
        <p14:creationId xmlns:p14="http://schemas.microsoft.com/office/powerpoint/2010/main" val="51047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0323"/>
            <a:ext cx="10571998" cy="970450"/>
          </a:xfrm>
        </p:spPr>
        <p:txBody>
          <a:bodyPr/>
          <a:lstStyle/>
          <a:p>
            <a:r>
              <a:rPr lang="ru-RU" dirty="0"/>
              <a:t>Настройка сервера </a:t>
            </a:r>
            <a:r>
              <a:rPr lang="en-US" dirty="0"/>
              <a:t>Samba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809998" y="6165581"/>
            <a:ext cx="10571998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1.1. </a:t>
            </a:r>
            <a:r>
              <a:rPr lang="ru-RU" dirty="0"/>
              <a:t>Установка на сервере необходимых пакетов </a:t>
            </a:r>
            <a:r>
              <a:rPr lang="en-US" dirty="0"/>
              <a:t>samba </a:t>
            </a:r>
            <a:r>
              <a:rPr lang="en-US" dirty="0" err="1"/>
              <a:t>samba</a:t>
            </a:r>
            <a:r>
              <a:rPr lang="ru-RU" dirty="0"/>
              <a:t>-</a:t>
            </a:r>
            <a:r>
              <a:rPr lang="en-US" dirty="0"/>
              <a:t>client </a:t>
            </a:r>
            <a:r>
              <a:rPr lang="en-US" dirty="0" err="1"/>
              <a:t>cifs</a:t>
            </a:r>
            <a:r>
              <a:rPr lang="ru-RU" dirty="0"/>
              <a:t>-</a:t>
            </a:r>
            <a:r>
              <a:rPr lang="en-US" dirty="0" err="1"/>
              <a:t>utils</a:t>
            </a:r>
            <a:r>
              <a:rPr lang="ru-RU" dirty="0"/>
              <a:t>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9157CBF5-624C-47A8-870F-1D0F1E4C7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607" y="2094905"/>
            <a:ext cx="6770781" cy="4070676"/>
          </a:xfrm>
        </p:spPr>
      </p:pic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521738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2.9. </a:t>
            </a:r>
            <a:r>
              <a:rPr lang="ru-RU" dirty="0"/>
              <a:t>Добавление на клиенте в файле /</a:t>
            </a:r>
            <a:r>
              <a:rPr lang="ru-RU" dirty="0" err="1"/>
              <a:t>etc</a:t>
            </a:r>
            <a:r>
              <a:rPr lang="ru-RU" dirty="0"/>
              <a:t>/</a:t>
            </a:r>
            <a:r>
              <a:rPr lang="ru-RU" dirty="0" err="1"/>
              <a:t>fstab</a:t>
            </a:r>
            <a:r>
              <a:rPr lang="ru-RU" dirty="0"/>
              <a:t> строки.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E0A9C10-10B0-40AC-BE8E-8CB62005A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354" y="2298264"/>
            <a:ext cx="7635292" cy="3580630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A5D221B-0766-473C-8847-DBF0F1D8F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616297"/>
            <a:ext cx="10571998" cy="970450"/>
          </a:xfrm>
        </p:spPr>
        <p:txBody>
          <a:bodyPr/>
          <a:lstStyle/>
          <a:p>
            <a:r>
              <a:rPr lang="ru-RU" dirty="0"/>
              <a:t>Монтирование файловой системы </a:t>
            </a:r>
            <a:r>
              <a:rPr lang="ru-RU" dirty="0" err="1"/>
              <a:t>Samba</a:t>
            </a:r>
            <a:r>
              <a:rPr lang="ru-RU" dirty="0"/>
              <a:t> на клиенте</a:t>
            </a:r>
          </a:p>
        </p:txBody>
      </p:sp>
    </p:spTree>
    <p:extLst>
      <p:ext uri="{BB962C8B-B14F-4D97-AF65-F5344CB8AC3E}">
        <p14:creationId xmlns:p14="http://schemas.microsoft.com/office/powerpoint/2010/main" val="396547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4263207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2.10. </a:t>
            </a:r>
            <a:r>
              <a:rPr lang="ru-RU" dirty="0"/>
              <a:t>Монтирование </a:t>
            </a:r>
            <a:r>
              <a:rPr lang="ru-RU"/>
              <a:t>общего ресурса.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3B1848C-C67D-44F0-A407-C0BB00AB9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51" y="3824749"/>
            <a:ext cx="10455265" cy="757274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916C98E9-9270-47A0-B052-3DC939923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616297"/>
            <a:ext cx="10571998" cy="970450"/>
          </a:xfrm>
        </p:spPr>
        <p:txBody>
          <a:bodyPr/>
          <a:lstStyle/>
          <a:p>
            <a:r>
              <a:rPr lang="ru-RU" dirty="0"/>
              <a:t>Монтирование файловой системы </a:t>
            </a:r>
            <a:r>
              <a:rPr lang="ru-RU" dirty="0" err="1"/>
              <a:t>Samba</a:t>
            </a:r>
            <a:r>
              <a:rPr lang="ru-RU" dirty="0"/>
              <a:t> на клиенте</a:t>
            </a:r>
          </a:p>
        </p:txBody>
      </p:sp>
    </p:spTree>
    <p:extLst>
      <p:ext uri="{BB962C8B-B14F-4D97-AF65-F5344CB8AC3E}">
        <p14:creationId xmlns:p14="http://schemas.microsoft.com/office/powerpoint/2010/main" val="529764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061750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3.1. </a:t>
            </a:r>
            <a:r>
              <a:rPr lang="ru-RU" dirty="0"/>
              <a:t>Переход на виртуальной машине </a:t>
            </a:r>
            <a:r>
              <a:rPr lang="ru-RU" dirty="0" err="1"/>
              <a:t>server</a:t>
            </a:r>
            <a:r>
              <a:rPr lang="ru-RU" dirty="0"/>
              <a:t> в каталог для внесения изменений в настройки внутреннего окружения /</a:t>
            </a:r>
            <a:r>
              <a:rPr lang="ru-RU" dirty="0" err="1"/>
              <a:t>vagrant</a:t>
            </a:r>
            <a:r>
              <a:rPr lang="ru-RU" dirty="0"/>
              <a:t>/</a:t>
            </a:r>
            <a:r>
              <a:rPr lang="ru-RU" dirty="0" err="1"/>
              <a:t>provision</a:t>
            </a:r>
            <a:r>
              <a:rPr lang="ru-RU" dirty="0"/>
              <a:t>/</a:t>
            </a:r>
            <a:r>
              <a:rPr lang="ru-RU" dirty="0" err="1"/>
              <a:t>server</a:t>
            </a:r>
            <a:r>
              <a:rPr lang="ru-RU" dirty="0"/>
              <a:t>/, создание в нём каталога </a:t>
            </a:r>
            <a:r>
              <a:rPr lang="ru-RU" dirty="0" err="1"/>
              <a:t>smb</a:t>
            </a:r>
            <a:r>
              <a:rPr lang="ru-RU" dirty="0"/>
              <a:t>, в который помещаем в соответствующие подкаталоги конфигурационные файлы. Создание в каталоге /</a:t>
            </a:r>
            <a:r>
              <a:rPr lang="en-US" dirty="0"/>
              <a:t>vagrant</a:t>
            </a:r>
            <a:r>
              <a:rPr lang="ru-RU" dirty="0"/>
              <a:t>/</a:t>
            </a:r>
            <a:r>
              <a:rPr lang="en-US" dirty="0"/>
              <a:t>provision</a:t>
            </a:r>
            <a:r>
              <a:rPr lang="ru-RU" dirty="0"/>
              <a:t>/</a:t>
            </a:r>
            <a:r>
              <a:rPr lang="en-US" dirty="0"/>
              <a:t>server</a:t>
            </a:r>
            <a:r>
              <a:rPr lang="ru-RU" dirty="0"/>
              <a:t> исполняемого файла </a:t>
            </a:r>
            <a:r>
              <a:rPr lang="en-US" dirty="0" err="1"/>
              <a:t>smb</a:t>
            </a:r>
            <a:r>
              <a:rPr lang="ru-RU" dirty="0"/>
              <a:t>.</a:t>
            </a:r>
            <a:r>
              <a:rPr lang="en-US" dirty="0" err="1"/>
              <a:t>sh</a:t>
            </a:r>
            <a:r>
              <a:rPr lang="ru-RU" dirty="0"/>
              <a:t>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944E5A6-F5A7-47BC-81FF-DAEFFFA14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946064"/>
            <a:ext cx="10571998" cy="970450"/>
          </a:xfrm>
        </p:spPr>
        <p:txBody>
          <a:bodyPr/>
          <a:lstStyle/>
          <a:p>
            <a:r>
              <a:rPr lang="ru-RU" dirty="0"/>
              <a:t>Внесение изменений в настройки внутреннего окружения виртуальных машин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E90CE70-2DF2-4597-9290-532619293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79" y="2871019"/>
            <a:ext cx="10293839" cy="2180899"/>
          </a:xfrm>
        </p:spPr>
      </p:pic>
    </p:spTree>
    <p:extLst>
      <p:ext uri="{BB962C8B-B14F-4D97-AF65-F5344CB8AC3E}">
        <p14:creationId xmlns:p14="http://schemas.microsoft.com/office/powerpoint/2010/main" val="1393833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802645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3.2. </a:t>
            </a:r>
            <a:r>
              <a:rPr lang="ru-RU" dirty="0"/>
              <a:t>Открытие файла на редактирование и добавление в него скрипта.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8A58E0B-1B99-4D5F-9738-956453D49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446" y="2191817"/>
            <a:ext cx="6355105" cy="3942949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9EB7E12C-6DCA-40C3-BC54-DFB7B0C61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946064"/>
            <a:ext cx="10571998" cy="970450"/>
          </a:xfrm>
        </p:spPr>
        <p:txBody>
          <a:bodyPr/>
          <a:lstStyle/>
          <a:p>
            <a:r>
              <a:rPr lang="ru-RU" dirty="0"/>
              <a:t>Внесение изменений в настройки внутреннего окружения виртуальных машин</a:t>
            </a:r>
          </a:p>
        </p:txBody>
      </p:sp>
    </p:spTree>
    <p:extLst>
      <p:ext uri="{BB962C8B-B14F-4D97-AF65-F5344CB8AC3E}">
        <p14:creationId xmlns:p14="http://schemas.microsoft.com/office/powerpoint/2010/main" val="2848281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1" y="5045283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3.3. </a:t>
            </a:r>
            <a:r>
              <a:rPr lang="ru-RU" dirty="0"/>
              <a:t>Переход на виртуальной машине </a:t>
            </a:r>
            <a:r>
              <a:rPr lang="ru-RU" dirty="0" err="1"/>
              <a:t>client</a:t>
            </a:r>
            <a:r>
              <a:rPr lang="ru-RU" dirty="0"/>
              <a:t> в каталог для внесения изменений в настройки внутреннего окружения /</a:t>
            </a:r>
            <a:r>
              <a:rPr lang="ru-RU" dirty="0" err="1"/>
              <a:t>vagrant</a:t>
            </a:r>
            <a:r>
              <a:rPr lang="ru-RU" dirty="0"/>
              <a:t>/</a:t>
            </a:r>
            <a:r>
              <a:rPr lang="ru-RU" dirty="0" err="1"/>
              <a:t>provision</a:t>
            </a:r>
            <a:r>
              <a:rPr lang="ru-RU" dirty="0"/>
              <a:t>/</a:t>
            </a:r>
            <a:r>
              <a:rPr lang="ru-RU" dirty="0" err="1"/>
              <a:t>client</a:t>
            </a:r>
            <a:r>
              <a:rPr lang="ru-RU" dirty="0"/>
              <a:t>/, создание в нём каталог </a:t>
            </a:r>
            <a:r>
              <a:rPr lang="ru-RU" dirty="0" err="1"/>
              <a:t>smb</a:t>
            </a:r>
            <a:r>
              <a:rPr lang="ru-RU" dirty="0"/>
              <a:t>, в который помещаем в соответствующие подкаталоги конфигурационные файлы. Создание в каталоге /</a:t>
            </a:r>
            <a:r>
              <a:rPr lang="ru-RU" dirty="0" err="1"/>
              <a:t>vagrant</a:t>
            </a:r>
            <a:r>
              <a:rPr lang="ru-RU" dirty="0"/>
              <a:t>/</a:t>
            </a:r>
            <a:r>
              <a:rPr lang="ru-RU" dirty="0" err="1"/>
              <a:t>provision</a:t>
            </a:r>
            <a:r>
              <a:rPr lang="ru-RU" dirty="0"/>
              <a:t>/</a:t>
            </a:r>
            <a:r>
              <a:rPr lang="ru-RU" dirty="0" err="1"/>
              <a:t>client</a:t>
            </a:r>
            <a:r>
              <a:rPr lang="ru-RU" dirty="0"/>
              <a:t> исполняемого файла smb.sh.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FC26F0F-7FA1-44F9-A4C2-2AC3F7AD0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88" y="2831691"/>
            <a:ext cx="10410024" cy="2203760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E51A859C-1935-4431-981D-6F5E6D1F6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946064"/>
            <a:ext cx="10571998" cy="970450"/>
          </a:xfrm>
        </p:spPr>
        <p:txBody>
          <a:bodyPr/>
          <a:lstStyle/>
          <a:p>
            <a:r>
              <a:rPr lang="ru-RU" dirty="0"/>
              <a:t>Внесение изменений в настройки внутреннего окружения виртуальных машин</a:t>
            </a:r>
          </a:p>
        </p:txBody>
      </p:sp>
    </p:spTree>
    <p:extLst>
      <p:ext uri="{BB962C8B-B14F-4D97-AF65-F5344CB8AC3E}">
        <p14:creationId xmlns:p14="http://schemas.microsoft.com/office/powerpoint/2010/main" val="606186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761140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3.4. </a:t>
            </a:r>
            <a:r>
              <a:rPr lang="ru-RU" dirty="0"/>
              <a:t>Открытие файла на редактирование и добавление в него скрипта.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BE32537-C5AD-4D42-9FD2-1B05C11CE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879" y="2191746"/>
            <a:ext cx="5936239" cy="3952853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739BD562-81A1-4E22-9003-D5B00B2B2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946064"/>
            <a:ext cx="10571998" cy="970450"/>
          </a:xfrm>
        </p:spPr>
        <p:txBody>
          <a:bodyPr/>
          <a:lstStyle/>
          <a:p>
            <a:r>
              <a:rPr lang="ru-RU" dirty="0"/>
              <a:t>Внесение изменений в настройки внутреннего окружения виртуальных машин</a:t>
            </a:r>
          </a:p>
        </p:txBody>
      </p:sp>
    </p:spTree>
    <p:extLst>
      <p:ext uri="{BB962C8B-B14F-4D97-AF65-F5344CB8AC3E}">
        <p14:creationId xmlns:p14="http://schemas.microsoft.com/office/powerpoint/2010/main" val="1377482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1" y="4510276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3.5. </a:t>
            </a:r>
            <a:r>
              <a:rPr lang="ru-RU" dirty="0"/>
              <a:t>Добавление конфигураций в конфигурационном файле </a:t>
            </a:r>
            <a:r>
              <a:rPr lang="ru-RU" dirty="0" err="1"/>
              <a:t>Vagrantfile</a:t>
            </a:r>
            <a:r>
              <a:rPr lang="ru-RU" dirty="0"/>
              <a:t> для сервера.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D7D7949-F57A-4625-A8F5-514CB5EB3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65" y="3656843"/>
            <a:ext cx="9770670" cy="1159622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305E06D3-96D5-4C92-BE0C-E5551218B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946064"/>
            <a:ext cx="10571998" cy="970450"/>
          </a:xfrm>
        </p:spPr>
        <p:txBody>
          <a:bodyPr/>
          <a:lstStyle/>
          <a:p>
            <a:r>
              <a:rPr lang="ru-RU" dirty="0"/>
              <a:t>Внесение изменений в настройки внутреннего окружения виртуальных машин</a:t>
            </a:r>
          </a:p>
        </p:txBody>
      </p:sp>
    </p:spTree>
    <p:extLst>
      <p:ext uri="{BB962C8B-B14F-4D97-AF65-F5344CB8AC3E}">
        <p14:creationId xmlns:p14="http://schemas.microsoft.com/office/powerpoint/2010/main" val="1182671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4607336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3.6. </a:t>
            </a:r>
            <a:r>
              <a:rPr lang="ru-RU" dirty="0"/>
              <a:t>Добавление конфигураций в конфигурационном файле </a:t>
            </a:r>
            <a:r>
              <a:rPr lang="ru-RU" dirty="0" err="1"/>
              <a:t>Vagrantfile</a:t>
            </a:r>
            <a:r>
              <a:rPr lang="ru-RU" dirty="0"/>
              <a:t> для клиента.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8B610BF-4CDC-4067-A53D-0A9D5414E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00" y="3726640"/>
            <a:ext cx="9781398" cy="1214847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4AA449A9-F07B-4622-8147-28523EAC0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946064"/>
            <a:ext cx="10571998" cy="970450"/>
          </a:xfrm>
        </p:spPr>
        <p:txBody>
          <a:bodyPr/>
          <a:lstStyle/>
          <a:p>
            <a:r>
              <a:rPr lang="ru-RU" dirty="0"/>
              <a:t>Внесение изменений в настройки внутреннего окружения виртуальных машин</a:t>
            </a:r>
          </a:p>
        </p:txBody>
      </p:sp>
    </p:spTree>
    <p:extLst>
      <p:ext uri="{BB962C8B-B14F-4D97-AF65-F5344CB8AC3E}">
        <p14:creationId xmlns:p14="http://schemas.microsoft.com/office/powerpoint/2010/main" val="1992229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выполнения лабораторной работы были приобретены навыки настройки доступа групп пользователей к общим ресурсам по протоколу </a:t>
            </a:r>
            <a:r>
              <a:rPr lang="en-US" dirty="0"/>
              <a:t>SMB</a:t>
            </a:r>
            <a:r>
              <a:rPr lang="ru-RU" dirty="0"/>
              <a:t>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949669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224147B-5BDF-4B0D-9A95-9E9B6D9005C7}"/>
              </a:ext>
            </a:extLst>
          </p:cNvPr>
          <p:cNvSpPr txBox="1">
            <a:spLocks/>
          </p:cNvSpPr>
          <p:nvPr/>
        </p:nvSpPr>
        <p:spPr>
          <a:xfrm>
            <a:off x="0" y="5185561"/>
            <a:ext cx="12093677" cy="65273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1.2. </a:t>
            </a:r>
            <a:r>
              <a:rPr lang="ru-RU" dirty="0"/>
              <a:t>Создание группы </a:t>
            </a:r>
            <a:r>
              <a:rPr lang="ru-RU" dirty="0" err="1"/>
              <a:t>sambagroup</a:t>
            </a:r>
            <a:r>
              <a:rPr lang="ru-RU" dirty="0"/>
              <a:t> для пользователей, которые будут работать с </a:t>
            </a:r>
            <a:r>
              <a:rPr lang="ru-RU" dirty="0" err="1"/>
              <a:t>Samba</a:t>
            </a:r>
            <a:r>
              <a:rPr lang="ru-RU" dirty="0"/>
              <a:t> сервером, и присвоение ей GID 1010. Добавление пользователя </a:t>
            </a:r>
            <a:r>
              <a:rPr lang="en-US" dirty="0" err="1"/>
              <a:t>ismakhorin</a:t>
            </a:r>
            <a:r>
              <a:rPr lang="ru-RU" dirty="0"/>
              <a:t> к группе </a:t>
            </a:r>
            <a:r>
              <a:rPr lang="ru-RU" dirty="0" err="1"/>
              <a:t>sambagroup</a:t>
            </a:r>
            <a:r>
              <a:rPr lang="ru-RU" dirty="0"/>
              <a:t> и создание общего каталога в файловой системе </a:t>
            </a:r>
            <a:r>
              <a:rPr lang="ru-RU" dirty="0" err="1"/>
              <a:t>Linux</a:t>
            </a:r>
            <a:r>
              <a:rPr lang="ru-RU" dirty="0"/>
              <a:t>, в который предполагается монтировать разделяемые ресурсы.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62D4C6D-9148-4EE8-90F4-3C8812336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30" y="3340207"/>
            <a:ext cx="10401939" cy="1541965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0500F8D2-AF9E-4EBD-ACF8-D7B1A3F77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0323"/>
            <a:ext cx="10571998" cy="970450"/>
          </a:xfrm>
        </p:spPr>
        <p:txBody>
          <a:bodyPr/>
          <a:lstStyle/>
          <a:p>
            <a:r>
              <a:rPr lang="ru-RU" dirty="0"/>
              <a:t>Настройка сервера </a:t>
            </a:r>
            <a:r>
              <a:rPr lang="en-US" dirty="0"/>
              <a:t>Samba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675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3204044-87F2-49AA-B835-A556F6EF83EB}"/>
              </a:ext>
            </a:extLst>
          </p:cNvPr>
          <p:cNvSpPr txBox="1">
            <a:spLocks/>
          </p:cNvSpPr>
          <p:nvPr/>
        </p:nvSpPr>
        <p:spPr>
          <a:xfrm>
            <a:off x="625918" y="5473745"/>
            <a:ext cx="1094016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1.3. </a:t>
            </a:r>
            <a:r>
              <a:rPr lang="ru-RU" dirty="0"/>
              <a:t>Изменение параметра рабочей группы в файле конфигурации /</a:t>
            </a:r>
            <a:r>
              <a:rPr lang="ru-RU" dirty="0" err="1"/>
              <a:t>etc</a:t>
            </a:r>
            <a:r>
              <a:rPr lang="ru-RU" dirty="0"/>
              <a:t>/</a:t>
            </a:r>
            <a:r>
              <a:rPr lang="ru-RU" dirty="0" err="1"/>
              <a:t>samba</a:t>
            </a:r>
            <a:r>
              <a:rPr lang="ru-RU" dirty="0"/>
              <a:t>/</a:t>
            </a:r>
            <a:r>
              <a:rPr lang="ru-RU" dirty="0" err="1"/>
              <a:t>smb.conf</a:t>
            </a:r>
            <a:r>
              <a:rPr lang="ru-RU" dirty="0"/>
              <a:t>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5251DDC-7CEB-47B9-A413-9735ADA1E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527" y="2817158"/>
            <a:ext cx="8818946" cy="2646755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8373CC9-5128-4776-8944-760C5446F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0323"/>
            <a:ext cx="10571998" cy="970450"/>
          </a:xfrm>
        </p:spPr>
        <p:txBody>
          <a:bodyPr/>
          <a:lstStyle/>
          <a:p>
            <a:r>
              <a:rPr lang="ru-RU" dirty="0"/>
              <a:t>Настройка сервера </a:t>
            </a:r>
            <a:r>
              <a:rPr lang="en-US" dirty="0"/>
              <a:t>Samba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28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EFB2B92-7962-41F5-B1AE-2AED08ADF21A}"/>
              </a:ext>
            </a:extLst>
          </p:cNvPr>
          <p:cNvSpPr txBox="1">
            <a:spLocks/>
          </p:cNvSpPr>
          <p:nvPr/>
        </p:nvSpPr>
        <p:spPr>
          <a:xfrm>
            <a:off x="0" y="6105270"/>
            <a:ext cx="1219200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1.4. </a:t>
            </a:r>
            <a:r>
              <a:rPr lang="ru-RU" dirty="0"/>
              <a:t>Добавление раздела с описанием общего доступа к разделяемому ресурсу в конце файла /</a:t>
            </a:r>
            <a:r>
              <a:rPr lang="ru-RU" dirty="0" err="1"/>
              <a:t>srv</a:t>
            </a:r>
            <a:r>
              <a:rPr lang="ru-RU" dirty="0"/>
              <a:t>/</a:t>
            </a:r>
            <a:r>
              <a:rPr lang="ru-RU" dirty="0" err="1"/>
              <a:t>sambashare</a:t>
            </a:r>
            <a:r>
              <a:rPr lang="ru-RU" dirty="0"/>
              <a:t>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564077A-3101-41AE-A93E-2888C1B48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855" y="2088726"/>
            <a:ext cx="6440286" cy="3996880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C79F9343-AC80-461D-B0CE-851A5595B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0323"/>
            <a:ext cx="10571998" cy="970450"/>
          </a:xfrm>
        </p:spPr>
        <p:txBody>
          <a:bodyPr/>
          <a:lstStyle/>
          <a:p>
            <a:r>
              <a:rPr lang="ru-RU" dirty="0"/>
              <a:t>Настройка сервера </a:t>
            </a:r>
            <a:r>
              <a:rPr lang="en-US" dirty="0"/>
              <a:t>Samba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022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590142" y="5282618"/>
            <a:ext cx="11011712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1.5. </a:t>
            </a:r>
            <a:r>
              <a:rPr lang="ru-RU" dirty="0"/>
              <a:t>Проверка отсутствия синтаксических ошибок в файле </a:t>
            </a:r>
            <a:r>
              <a:rPr lang="ru-RU" dirty="0" err="1"/>
              <a:t>smb.conf</a:t>
            </a:r>
            <a:r>
              <a:rPr lang="ru-RU" dirty="0"/>
              <a:t>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11C9637-88F5-47FA-B4A4-372CC5FBD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598" y="3220313"/>
            <a:ext cx="9508803" cy="2072137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281FAC35-497A-4942-8571-C1E356123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0323"/>
            <a:ext cx="10571998" cy="970450"/>
          </a:xfrm>
        </p:spPr>
        <p:txBody>
          <a:bodyPr/>
          <a:lstStyle/>
          <a:p>
            <a:r>
              <a:rPr lang="ru-RU" dirty="0"/>
              <a:t>Настройка сервера </a:t>
            </a:r>
            <a:r>
              <a:rPr lang="en-US" dirty="0"/>
              <a:t>Samba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430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67B4066-6BEA-4DF1-AF58-C3830BD462CF}"/>
              </a:ext>
            </a:extLst>
          </p:cNvPr>
          <p:cNvSpPr txBox="1">
            <a:spLocks/>
          </p:cNvSpPr>
          <p:nvPr/>
        </p:nvSpPr>
        <p:spPr>
          <a:xfrm>
            <a:off x="275301" y="5982620"/>
            <a:ext cx="12192000" cy="9704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1.6. </a:t>
            </a:r>
            <a:r>
              <a:rPr lang="ru-RU" dirty="0"/>
              <a:t>Запуск демона </a:t>
            </a:r>
            <a:r>
              <a:rPr lang="ru-RU" dirty="0" err="1"/>
              <a:t>Samba</a:t>
            </a:r>
            <a:r>
              <a:rPr lang="ru-RU" dirty="0"/>
              <a:t> и просмотр его статуса.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F9FDC47-DFC8-4FC1-930A-FAB8A7EB5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263" y="2169256"/>
            <a:ext cx="6740076" cy="4014671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C460B8C-C18F-4A4C-A7C6-A103EE093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0323"/>
            <a:ext cx="10571998" cy="970450"/>
          </a:xfrm>
        </p:spPr>
        <p:txBody>
          <a:bodyPr/>
          <a:lstStyle/>
          <a:p>
            <a:r>
              <a:rPr lang="ru-RU" dirty="0"/>
              <a:t>Настройка сервера </a:t>
            </a:r>
            <a:r>
              <a:rPr lang="en-US" dirty="0"/>
              <a:t>Samba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319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181895" y="5519262"/>
            <a:ext cx="11828206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1.7. </a:t>
            </a:r>
            <a:r>
              <a:rPr lang="ru-RU" dirty="0"/>
              <a:t>Попытка подключения к серверу с помощью </a:t>
            </a:r>
            <a:r>
              <a:rPr lang="ru-RU" dirty="0" err="1"/>
              <a:t>smbclient</a:t>
            </a:r>
            <a:r>
              <a:rPr lang="ru-RU" dirty="0"/>
              <a:t>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ADEF081-E02D-4CFD-9DCB-2BB22F476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53" y="2861162"/>
            <a:ext cx="9534490" cy="2658100"/>
          </a:xfr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B165451C-953D-4F71-BBA0-815390C5A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0323"/>
            <a:ext cx="10571998" cy="970450"/>
          </a:xfrm>
        </p:spPr>
        <p:txBody>
          <a:bodyPr/>
          <a:lstStyle/>
          <a:p>
            <a:r>
              <a:rPr lang="ru-RU" dirty="0"/>
              <a:t>Настройка сервера </a:t>
            </a:r>
            <a:r>
              <a:rPr lang="en-US" dirty="0"/>
              <a:t>Samba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621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CA00C30-D499-4755-AAC5-B53E77B7788E}"/>
              </a:ext>
            </a:extLst>
          </p:cNvPr>
          <p:cNvSpPr txBox="1">
            <a:spLocks/>
          </p:cNvSpPr>
          <p:nvPr/>
        </p:nvSpPr>
        <p:spPr>
          <a:xfrm>
            <a:off x="348207" y="5935430"/>
            <a:ext cx="11495580" cy="83108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1.8. </a:t>
            </a:r>
            <a:r>
              <a:rPr lang="ru-RU" dirty="0"/>
              <a:t>Просмотр файла конфигурации межсетевого экрана для </a:t>
            </a:r>
            <a:r>
              <a:rPr lang="ru-RU" dirty="0" err="1"/>
              <a:t>Samba</a:t>
            </a:r>
            <a:r>
              <a:rPr lang="ru-RU" dirty="0"/>
              <a:t>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5C3C8C9-9FFD-4C90-B067-6F51A4047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449" y="2419736"/>
            <a:ext cx="7645097" cy="3645837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396E43CF-649B-4348-AE51-A43397064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0323"/>
            <a:ext cx="10571998" cy="970450"/>
          </a:xfrm>
        </p:spPr>
        <p:txBody>
          <a:bodyPr/>
          <a:lstStyle/>
          <a:p>
            <a:r>
              <a:rPr lang="ru-RU" dirty="0"/>
              <a:t>Настройка сервера </a:t>
            </a:r>
            <a:r>
              <a:rPr lang="en-US" dirty="0"/>
              <a:t>Samba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940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569</TotalTime>
  <Words>762</Words>
  <Application>Microsoft Office PowerPoint</Application>
  <PresentationFormat>Широкоэкранный</PresentationFormat>
  <Paragraphs>59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2" baseType="lpstr">
      <vt:lpstr>Century Gothic</vt:lpstr>
      <vt:lpstr>Wingdings 2</vt:lpstr>
      <vt:lpstr>Цитаты</vt:lpstr>
      <vt:lpstr>Лабораторная работа №14  Настройка файловых служб Samba </vt:lpstr>
      <vt:lpstr>Настройка сервера Samba</vt:lpstr>
      <vt:lpstr>Настройка сервера Samba</vt:lpstr>
      <vt:lpstr>Настройка сервера Samba</vt:lpstr>
      <vt:lpstr>Настройка сервера Samba</vt:lpstr>
      <vt:lpstr>Настройка сервера Samba</vt:lpstr>
      <vt:lpstr>Настройка сервера Samba</vt:lpstr>
      <vt:lpstr>Настройка сервера Samba</vt:lpstr>
      <vt:lpstr>Настройка сервера Samba</vt:lpstr>
      <vt:lpstr>Настройка сервера Samba</vt:lpstr>
      <vt:lpstr>Настройка сервера Samba</vt:lpstr>
      <vt:lpstr>Монтирование файловой системы Samba на клиенте</vt:lpstr>
      <vt:lpstr>Монтирование файловой системы Samba на клиенте</vt:lpstr>
      <vt:lpstr>Монтирование файловой системы Samba на клиенте</vt:lpstr>
      <vt:lpstr>Монтирование файловой системы Samba на клиенте</vt:lpstr>
      <vt:lpstr>Монтирование файловой системы Samba на клиенте</vt:lpstr>
      <vt:lpstr>Монтирование файловой системы Samba на клиенте</vt:lpstr>
      <vt:lpstr>Монтирование файловой системы Samba на клиенте</vt:lpstr>
      <vt:lpstr>Монтирование файловой системы Samba на клиенте</vt:lpstr>
      <vt:lpstr>Монтирование файловой системы Samba на клиенте</vt:lpstr>
      <vt:lpstr>Монтирование файловой системы Samba на клиенте</vt:lpstr>
      <vt:lpstr>Внесение изменений в настройки внутреннего окружения виртуальных машин</vt:lpstr>
      <vt:lpstr>Внесение изменений в настройки внутреннего окружения виртуальных машин</vt:lpstr>
      <vt:lpstr>Внесение изменений в настройки внутреннего окружения виртуальных машин</vt:lpstr>
      <vt:lpstr>Внесение изменений в настройки внутреннего окружения виртуальных машин</vt:lpstr>
      <vt:lpstr>Внесение изменений в настройки внутреннего окружения виртуальных машин</vt:lpstr>
      <vt:lpstr>Внесение изменений в настройки внутреннего окружения виртуальных машин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Ivan</dc:creator>
  <cp:lastModifiedBy>Махорин Иван Сергеевич</cp:lastModifiedBy>
  <cp:revision>394</cp:revision>
  <dcterms:created xsi:type="dcterms:W3CDTF">2022-11-11T17:59:21Z</dcterms:created>
  <dcterms:modified xsi:type="dcterms:W3CDTF">2023-12-09T14:20:30Z</dcterms:modified>
</cp:coreProperties>
</file>