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3" r:id="rId3"/>
    <p:sldId id="266" r:id="rId4"/>
    <p:sldId id="267" r:id="rId5"/>
    <p:sldId id="268" r:id="rId6"/>
    <p:sldId id="269" r:id="rId7"/>
    <p:sldId id="270" r:id="rId8"/>
  </p:sldIdLst>
  <p:sldSz cx="9144000" cy="6858000" type="screen4x3"/>
  <p:notesSz cx="6797675" cy="9926638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6" autoAdjust="0"/>
    <p:restoredTop sz="94660"/>
  </p:normalViewPr>
  <p:slideViewPr>
    <p:cSldViewPr>
      <p:cViewPr varScale="1">
        <p:scale>
          <a:sx n="110" d="100"/>
          <a:sy n="110" d="100"/>
        </p:scale>
        <p:origin x="166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diagrams/_rels/data7.xml.rels><?xml version="1.0" encoding="UTF-8" standalone="yes"?>
<Relationships xmlns="http://schemas.openxmlformats.org/package/2006/relationships"><Relationship Id="rId1" Type="http://schemas.openxmlformats.org/officeDocument/2006/relationships/hyperlink" Target="oms://8006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8FF735-943A-4420-8E02-B6E8FD90ECE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38258B3-69E2-4713-A267-A41742B86FC5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SLB</a:t>
          </a:r>
          <a:b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101.200.29.18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275402-1229-4DA5-9378-C73197BA5145}" type="parTrans" cxnId="{0E7FCD53-B5FE-40F0-BF6E-C46C91A99139}">
      <dgm:prSet/>
      <dgm:spPr/>
      <dgm:t>
        <a:bodyPr/>
        <a:lstStyle/>
        <a:p>
          <a:endParaRPr lang="zh-CN" altLang="en-US"/>
        </a:p>
      </dgm:t>
    </dgm:pt>
    <dgm:pt modelId="{3BEA0A35-FBDF-462F-868C-A89D09F07638}" type="sibTrans" cxnId="{0E7FCD53-B5FE-40F0-BF6E-C46C91A99139}">
      <dgm:prSet/>
      <dgm:spPr/>
      <dgm:t>
        <a:bodyPr/>
        <a:lstStyle/>
        <a:p>
          <a:endParaRPr lang="zh-CN" altLang="en-US"/>
        </a:p>
      </dgm:t>
    </dgm:pt>
    <dgm:pt modelId="{F8800D2E-82A7-4C46-A3FE-A210B0F01B87}" type="pres">
      <dgm:prSet presAssocID="{188FF735-943A-4420-8E02-B6E8FD90ECE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1300F6A-3FCA-4DFC-88AC-44333D37347D}" type="pres">
      <dgm:prSet presAssocID="{C38258B3-69E2-4713-A267-A41742B86FC5}" presName="node" presStyleLbl="node1" presStyleIdx="0" presStyleCnt="1" custScaleX="12177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F3ED454-98E6-472D-9076-03B0B3D6C0D5}" type="presOf" srcId="{188FF735-943A-4420-8E02-B6E8FD90ECE0}" destId="{F8800D2E-82A7-4C46-A3FE-A210B0F01B87}" srcOrd="0" destOrd="0" presId="urn:microsoft.com/office/officeart/2005/8/layout/default"/>
    <dgm:cxn modelId="{F9C418ED-CFB3-4682-B442-FF787FDF43C0}" type="presOf" srcId="{C38258B3-69E2-4713-A267-A41742B86FC5}" destId="{81300F6A-3FCA-4DFC-88AC-44333D37347D}" srcOrd="0" destOrd="0" presId="urn:microsoft.com/office/officeart/2005/8/layout/default"/>
    <dgm:cxn modelId="{0E7FCD53-B5FE-40F0-BF6E-C46C91A99139}" srcId="{188FF735-943A-4420-8E02-B6E8FD90ECE0}" destId="{C38258B3-69E2-4713-A267-A41742B86FC5}" srcOrd="0" destOrd="0" parTransId="{4B275402-1229-4DA5-9378-C73197BA5145}" sibTransId="{3BEA0A35-FBDF-462F-868C-A89D09F07638}"/>
    <dgm:cxn modelId="{852C7190-E68D-4380-B6DF-F8203294C68A}" type="presParOf" srcId="{F8800D2E-82A7-4C46-A3FE-A210B0F01B87}" destId="{81300F6A-3FCA-4DFC-88AC-44333D37347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30FC971-9E8B-471A-83BD-856179321D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67CC32E-61F4-4B61-B8DF-A5A29A5933E8}">
      <dgm:prSet phldrT="[文本]"/>
      <dgm:spPr/>
      <dgm:t>
        <a:bodyPr/>
        <a:lstStyle/>
        <a:p>
          <a:r>
            <a:rPr lang="zh-CN" altLang="en-US" dirty="0" smtClean="0"/>
            <a:t>正式</a:t>
          </a:r>
          <a:endParaRPr lang="zh-CN" altLang="en-US" dirty="0"/>
        </a:p>
      </dgm:t>
    </dgm:pt>
    <dgm:pt modelId="{7F3C789F-A549-4541-A66F-57A59E5F48F6}" type="parTrans" cxnId="{62CFDD33-F6FC-4CC1-8336-4B4B65DECCC0}">
      <dgm:prSet/>
      <dgm:spPr/>
      <dgm:t>
        <a:bodyPr/>
        <a:lstStyle/>
        <a:p>
          <a:endParaRPr lang="zh-CN" altLang="en-US"/>
        </a:p>
      </dgm:t>
    </dgm:pt>
    <dgm:pt modelId="{C74FF8B4-643F-4ECE-9BCF-B0415DCED03A}" type="sibTrans" cxnId="{62CFDD33-F6FC-4CC1-8336-4B4B65DECCC0}">
      <dgm:prSet/>
      <dgm:spPr/>
      <dgm:t>
        <a:bodyPr/>
        <a:lstStyle/>
        <a:p>
          <a:endParaRPr lang="zh-CN" altLang="en-US"/>
        </a:p>
      </dgm:t>
    </dgm:pt>
    <dgm:pt modelId="{402AE35C-B358-4A2D-899A-563D8CDE3AA7}" type="pres">
      <dgm:prSet presAssocID="{430FC971-9E8B-471A-83BD-856179321D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801EFB0-C393-43CF-B3C8-F91A9812CCAE}" type="pres">
      <dgm:prSet presAssocID="{067CC32E-61F4-4B61-B8DF-A5A29A5933E8}" presName="node" presStyleLbl="node1" presStyleIdx="0" presStyleCnt="1" custScaleY="111111" custLinFactNeighborX="4014" custLinFactNeighborY="-1238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729048D-0B4D-4340-A515-36EACAEB0AE2}" type="presOf" srcId="{067CC32E-61F4-4B61-B8DF-A5A29A5933E8}" destId="{1801EFB0-C393-43CF-B3C8-F91A9812CCAE}" srcOrd="0" destOrd="0" presId="urn:microsoft.com/office/officeart/2005/8/layout/default"/>
    <dgm:cxn modelId="{C6B9244C-1E2A-420B-B332-81A1C5A4B30E}" type="presOf" srcId="{430FC971-9E8B-471A-83BD-856179321DA2}" destId="{402AE35C-B358-4A2D-899A-563D8CDE3AA7}" srcOrd="0" destOrd="0" presId="urn:microsoft.com/office/officeart/2005/8/layout/default"/>
    <dgm:cxn modelId="{62CFDD33-F6FC-4CC1-8336-4B4B65DECCC0}" srcId="{430FC971-9E8B-471A-83BD-856179321DA2}" destId="{067CC32E-61F4-4B61-B8DF-A5A29A5933E8}" srcOrd="0" destOrd="0" parTransId="{7F3C789F-A549-4541-A66F-57A59E5F48F6}" sibTransId="{C74FF8B4-643F-4ECE-9BCF-B0415DCED03A}"/>
    <dgm:cxn modelId="{349EA250-5F16-4D36-B606-6464C0D14710}" type="presParOf" srcId="{402AE35C-B358-4A2D-899A-563D8CDE3AA7}" destId="{1801EFB0-C393-43CF-B3C8-F91A9812CCA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30FC971-9E8B-471A-83BD-856179321D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67CC32E-61F4-4B61-B8DF-A5A29A5933E8}">
      <dgm:prSet phldrT="[文本]"/>
      <dgm:spPr/>
      <dgm:t>
        <a:bodyPr/>
        <a:lstStyle/>
        <a:p>
          <a:r>
            <a:rPr lang="zh-CN" altLang="en-US" dirty="0" smtClean="0"/>
            <a:t>顺丰</a:t>
          </a:r>
          <a:endParaRPr lang="zh-CN" altLang="en-US" dirty="0"/>
        </a:p>
      </dgm:t>
    </dgm:pt>
    <dgm:pt modelId="{7F3C789F-A549-4541-A66F-57A59E5F48F6}" type="parTrans" cxnId="{62CFDD33-F6FC-4CC1-8336-4B4B65DECCC0}">
      <dgm:prSet/>
      <dgm:spPr/>
      <dgm:t>
        <a:bodyPr/>
        <a:lstStyle/>
        <a:p>
          <a:endParaRPr lang="zh-CN" altLang="en-US"/>
        </a:p>
      </dgm:t>
    </dgm:pt>
    <dgm:pt modelId="{C74FF8B4-643F-4ECE-9BCF-B0415DCED03A}" type="sibTrans" cxnId="{62CFDD33-F6FC-4CC1-8336-4B4B65DECCC0}">
      <dgm:prSet/>
      <dgm:spPr/>
      <dgm:t>
        <a:bodyPr/>
        <a:lstStyle/>
        <a:p>
          <a:endParaRPr lang="zh-CN" altLang="en-US"/>
        </a:p>
      </dgm:t>
    </dgm:pt>
    <dgm:pt modelId="{402AE35C-B358-4A2D-899A-563D8CDE3AA7}" type="pres">
      <dgm:prSet presAssocID="{430FC971-9E8B-471A-83BD-856179321D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801EFB0-C393-43CF-B3C8-F91A9812CCAE}" type="pres">
      <dgm:prSet presAssocID="{067CC32E-61F4-4B61-B8DF-A5A29A5933E8}" presName="node" presStyleLbl="node1" presStyleIdx="0" presStyleCnt="1" custScaleY="111111" custLinFactNeighborX="2085" custLinFactNeighborY="-1423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20093DF-9E2B-4D41-96BC-FEF1DE30F881}" type="presOf" srcId="{430FC971-9E8B-471A-83BD-856179321DA2}" destId="{402AE35C-B358-4A2D-899A-563D8CDE3AA7}" srcOrd="0" destOrd="0" presId="urn:microsoft.com/office/officeart/2005/8/layout/default"/>
    <dgm:cxn modelId="{62CFDD33-F6FC-4CC1-8336-4B4B65DECCC0}" srcId="{430FC971-9E8B-471A-83BD-856179321DA2}" destId="{067CC32E-61F4-4B61-B8DF-A5A29A5933E8}" srcOrd="0" destOrd="0" parTransId="{7F3C789F-A549-4541-A66F-57A59E5F48F6}" sibTransId="{C74FF8B4-643F-4ECE-9BCF-B0415DCED03A}"/>
    <dgm:cxn modelId="{7F31C4DE-41F8-4FFA-82D6-33FF8166B286}" type="presOf" srcId="{067CC32E-61F4-4B61-B8DF-A5A29A5933E8}" destId="{1801EFB0-C393-43CF-B3C8-F91A9812CCAE}" srcOrd="0" destOrd="0" presId="urn:microsoft.com/office/officeart/2005/8/layout/default"/>
    <dgm:cxn modelId="{BDFC4B6F-F899-4BDB-9183-B7930B094D1B}" type="presParOf" srcId="{402AE35C-B358-4A2D-899A-563D8CDE3AA7}" destId="{1801EFB0-C393-43CF-B3C8-F91A9812CCA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30FC971-9E8B-471A-83BD-856179321D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67CC32E-61F4-4B61-B8DF-A5A29A5933E8}">
      <dgm:prSet phldrT="[文本]"/>
      <dgm:spPr/>
      <dgm:t>
        <a:bodyPr/>
        <a:lstStyle/>
        <a:p>
          <a:r>
            <a:rPr lang="en-US" altLang="zh-CN" dirty="0" smtClean="0"/>
            <a:t>api:6000</a:t>
          </a:r>
        </a:p>
        <a:p>
          <a:r>
            <a:rPr lang="en-US" altLang="zh-CN" dirty="0" smtClean="0"/>
            <a:t>sso:6001</a:t>
          </a:r>
        </a:p>
        <a:p>
          <a:r>
            <a:rPr lang="en-US" altLang="zh-CN" dirty="0" smtClean="0"/>
            <a:t>Scheduler:6002</a:t>
          </a:r>
        </a:p>
        <a:p>
          <a:r>
            <a:rPr lang="en-US" altLang="zh-CN" dirty="0" smtClean="0"/>
            <a:t>Portal:6003</a:t>
          </a:r>
        </a:p>
        <a:p>
          <a:endParaRPr lang="zh-CN" altLang="en-US" dirty="0"/>
        </a:p>
      </dgm:t>
    </dgm:pt>
    <dgm:pt modelId="{7F3C789F-A549-4541-A66F-57A59E5F48F6}" type="parTrans" cxnId="{62CFDD33-F6FC-4CC1-8336-4B4B65DECCC0}">
      <dgm:prSet/>
      <dgm:spPr/>
      <dgm:t>
        <a:bodyPr/>
        <a:lstStyle/>
        <a:p>
          <a:endParaRPr lang="zh-CN" altLang="en-US"/>
        </a:p>
      </dgm:t>
    </dgm:pt>
    <dgm:pt modelId="{C74FF8B4-643F-4ECE-9BCF-B0415DCED03A}" type="sibTrans" cxnId="{62CFDD33-F6FC-4CC1-8336-4B4B65DECCC0}">
      <dgm:prSet/>
      <dgm:spPr/>
      <dgm:t>
        <a:bodyPr/>
        <a:lstStyle/>
        <a:p>
          <a:endParaRPr lang="zh-CN" altLang="en-US"/>
        </a:p>
      </dgm:t>
    </dgm:pt>
    <dgm:pt modelId="{402AE35C-B358-4A2D-899A-563D8CDE3AA7}" type="pres">
      <dgm:prSet presAssocID="{430FC971-9E8B-471A-83BD-856179321D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801EFB0-C393-43CF-B3C8-F91A9812CCAE}" type="pres">
      <dgm:prSet presAssocID="{067CC32E-61F4-4B61-B8DF-A5A29A5933E8}" presName="node" presStyleLbl="node1" presStyleIdx="0" presStyleCnt="1" custScaleX="200196" custScaleY="314815" custLinFactNeighborX="-11231" custLinFactNeighborY="-3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8DCD373-780B-4D45-8CA5-383A6CCD2124}" type="presOf" srcId="{430FC971-9E8B-471A-83BD-856179321DA2}" destId="{402AE35C-B358-4A2D-899A-563D8CDE3AA7}" srcOrd="0" destOrd="0" presId="urn:microsoft.com/office/officeart/2005/8/layout/default"/>
    <dgm:cxn modelId="{62CFDD33-F6FC-4CC1-8336-4B4B65DECCC0}" srcId="{430FC971-9E8B-471A-83BD-856179321DA2}" destId="{067CC32E-61F4-4B61-B8DF-A5A29A5933E8}" srcOrd="0" destOrd="0" parTransId="{7F3C789F-A549-4541-A66F-57A59E5F48F6}" sibTransId="{C74FF8B4-643F-4ECE-9BCF-B0415DCED03A}"/>
    <dgm:cxn modelId="{9AAC5BC9-9D21-431C-BEC2-E81454209518}" type="presOf" srcId="{067CC32E-61F4-4B61-B8DF-A5A29A5933E8}" destId="{1801EFB0-C393-43CF-B3C8-F91A9812CCAE}" srcOrd="0" destOrd="0" presId="urn:microsoft.com/office/officeart/2005/8/layout/default"/>
    <dgm:cxn modelId="{A5374163-7D71-429E-8908-59FDA149040E}" type="presParOf" srcId="{402AE35C-B358-4A2D-899A-563D8CDE3AA7}" destId="{1801EFB0-C393-43CF-B3C8-F91A9812CCA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30FC971-9E8B-471A-83BD-856179321D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67CC32E-61F4-4B61-B8DF-A5A29A5933E8}">
      <dgm:prSet phldrT="[文本]"/>
      <dgm:spPr/>
      <dgm:t>
        <a:bodyPr/>
        <a:lstStyle/>
        <a:p>
          <a:r>
            <a:rPr lang="en-US" altLang="zh-CN" dirty="0" smtClean="0"/>
            <a:t>api:7000</a:t>
          </a:r>
        </a:p>
        <a:p>
          <a:r>
            <a:rPr lang="en-US" altLang="zh-CN" dirty="0" smtClean="0"/>
            <a:t>sso:7001</a:t>
          </a:r>
        </a:p>
        <a:p>
          <a:r>
            <a:rPr lang="en-US" altLang="zh-CN" dirty="0" smtClean="0"/>
            <a:t>Scheduler:7002</a:t>
          </a:r>
        </a:p>
        <a:p>
          <a:r>
            <a:rPr lang="en-US" altLang="zh-CN" dirty="0" smtClean="0"/>
            <a:t>Portal:7003</a:t>
          </a:r>
        </a:p>
        <a:p>
          <a:endParaRPr lang="zh-CN" altLang="en-US" dirty="0"/>
        </a:p>
      </dgm:t>
    </dgm:pt>
    <dgm:pt modelId="{7F3C789F-A549-4541-A66F-57A59E5F48F6}" type="parTrans" cxnId="{62CFDD33-F6FC-4CC1-8336-4B4B65DECCC0}">
      <dgm:prSet/>
      <dgm:spPr/>
      <dgm:t>
        <a:bodyPr/>
        <a:lstStyle/>
        <a:p>
          <a:endParaRPr lang="zh-CN" altLang="en-US"/>
        </a:p>
      </dgm:t>
    </dgm:pt>
    <dgm:pt modelId="{C74FF8B4-643F-4ECE-9BCF-B0415DCED03A}" type="sibTrans" cxnId="{62CFDD33-F6FC-4CC1-8336-4B4B65DECCC0}">
      <dgm:prSet/>
      <dgm:spPr/>
      <dgm:t>
        <a:bodyPr/>
        <a:lstStyle/>
        <a:p>
          <a:endParaRPr lang="zh-CN" altLang="en-US"/>
        </a:p>
      </dgm:t>
    </dgm:pt>
    <dgm:pt modelId="{402AE35C-B358-4A2D-899A-563D8CDE3AA7}" type="pres">
      <dgm:prSet presAssocID="{430FC971-9E8B-471A-83BD-856179321D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801EFB0-C393-43CF-B3C8-F91A9812CCAE}" type="pres">
      <dgm:prSet presAssocID="{067CC32E-61F4-4B61-B8DF-A5A29A5933E8}" presName="node" presStyleLbl="node1" presStyleIdx="0" presStyleCnt="1" custScaleX="200196" custScaleY="314815" custLinFactNeighborX="11231" custLinFactNeighborY="-30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84CD583-7C51-43CE-A77C-4467593FB2A4}" type="presOf" srcId="{067CC32E-61F4-4B61-B8DF-A5A29A5933E8}" destId="{1801EFB0-C393-43CF-B3C8-F91A9812CCAE}" srcOrd="0" destOrd="0" presId="urn:microsoft.com/office/officeart/2005/8/layout/default"/>
    <dgm:cxn modelId="{07DDC4D4-9C18-4D3C-AE2C-D22B42B66B7E}" type="presOf" srcId="{430FC971-9E8B-471A-83BD-856179321DA2}" destId="{402AE35C-B358-4A2D-899A-563D8CDE3AA7}" srcOrd="0" destOrd="0" presId="urn:microsoft.com/office/officeart/2005/8/layout/default"/>
    <dgm:cxn modelId="{62CFDD33-F6FC-4CC1-8336-4B4B65DECCC0}" srcId="{430FC971-9E8B-471A-83BD-856179321DA2}" destId="{067CC32E-61F4-4B61-B8DF-A5A29A5933E8}" srcOrd="0" destOrd="0" parTransId="{7F3C789F-A549-4541-A66F-57A59E5F48F6}" sibTransId="{C74FF8B4-643F-4ECE-9BCF-B0415DCED03A}"/>
    <dgm:cxn modelId="{A7E5547A-8835-4A81-B4E4-17C7AF7D33D9}" type="presParOf" srcId="{402AE35C-B358-4A2D-899A-563D8CDE3AA7}" destId="{1801EFB0-C393-43CF-B3C8-F91A9812CCA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30FC971-9E8B-471A-83BD-856179321D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67CC32E-61F4-4B61-B8DF-A5A29A5933E8}">
      <dgm:prSet phldrT="[文本]"/>
      <dgm:spPr/>
      <dgm:t>
        <a:bodyPr/>
        <a:lstStyle/>
        <a:p>
          <a:r>
            <a:rPr lang="en-US" altLang="zh-CN" dirty="0" smtClean="0"/>
            <a:t>Redis:4379</a:t>
          </a:r>
          <a:endParaRPr lang="zh-CN" altLang="en-US" dirty="0"/>
        </a:p>
      </dgm:t>
    </dgm:pt>
    <dgm:pt modelId="{7F3C789F-A549-4541-A66F-57A59E5F48F6}" type="parTrans" cxnId="{62CFDD33-F6FC-4CC1-8336-4B4B65DECCC0}">
      <dgm:prSet/>
      <dgm:spPr/>
      <dgm:t>
        <a:bodyPr/>
        <a:lstStyle/>
        <a:p>
          <a:endParaRPr lang="zh-CN" altLang="en-US"/>
        </a:p>
      </dgm:t>
    </dgm:pt>
    <dgm:pt modelId="{C74FF8B4-643F-4ECE-9BCF-B0415DCED03A}" type="sibTrans" cxnId="{62CFDD33-F6FC-4CC1-8336-4B4B65DECCC0}">
      <dgm:prSet/>
      <dgm:spPr/>
      <dgm:t>
        <a:bodyPr/>
        <a:lstStyle/>
        <a:p>
          <a:endParaRPr lang="zh-CN" altLang="en-US"/>
        </a:p>
      </dgm:t>
    </dgm:pt>
    <dgm:pt modelId="{402AE35C-B358-4A2D-899A-563D8CDE3AA7}" type="pres">
      <dgm:prSet presAssocID="{430FC971-9E8B-471A-83BD-856179321D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801EFB0-C393-43CF-B3C8-F91A9812CCAE}" type="pres">
      <dgm:prSet presAssocID="{067CC32E-61F4-4B61-B8DF-A5A29A5933E8}" presName="node" presStyleLbl="node1" presStyleIdx="0" presStyleCnt="1" custScaleX="121040" custScaleY="111111" custLinFactNeighborX="-697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F07E80D-0C60-4C25-B8F9-AFF3956EEB76}" type="presOf" srcId="{067CC32E-61F4-4B61-B8DF-A5A29A5933E8}" destId="{1801EFB0-C393-43CF-B3C8-F91A9812CCAE}" srcOrd="0" destOrd="0" presId="urn:microsoft.com/office/officeart/2005/8/layout/default"/>
    <dgm:cxn modelId="{62CFDD33-F6FC-4CC1-8336-4B4B65DECCC0}" srcId="{430FC971-9E8B-471A-83BD-856179321DA2}" destId="{067CC32E-61F4-4B61-B8DF-A5A29A5933E8}" srcOrd="0" destOrd="0" parTransId="{7F3C789F-A549-4541-A66F-57A59E5F48F6}" sibTransId="{C74FF8B4-643F-4ECE-9BCF-B0415DCED03A}"/>
    <dgm:cxn modelId="{F07F14E5-6A75-48F9-B7AD-39673CA51E12}" type="presOf" srcId="{430FC971-9E8B-471A-83BD-856179321DA2}" destId="{402AE35C-B358-4A2D-899A-563D8CDE3AA7}" srcOrd="0" destOrd="0" presId="urn:microsoft.com/office/officeart/2005/8/layout/default"/>
    <dgm:cxn modelId="{9C1701E8-7B05-4202-8DEA-1C9476B19E94}" type="presParOf" srcId="{402AE35C-B358-4A2D-899A-563D8CDE3AA7}" destId="{1801EFB0-C393-43CF-B3C8-F91A9812CCA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30FC971-9E8B-471A-83BD-856179321D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67CC32E-61F4-4B61-B8DF-A5A29A5933E8}">
      <dgm:prSet phldrT="[文本]"/>
      <dgm:spPr/>
      <dgm:t>
        <a:bodyPr/>
        <a:lstStyle/>
        <a:p>
          <a:r>
            <a:rPr lang="en-US" altLang="zh-CN" dirty="0" smtClean="0"/>
            <a:t>Redis:5379</a:t>
          </a:r>
          <a:endParaRPr lang="zh-CN" altLang="en-US" dirty="0"/>
        </a:p>
      </dgm:t>
    </dgm:pt>
    <dgm:pt modelId="{7F3C789F-A549-4541-A66F-57A59E5F48F6}" type="parTrans" cxnId="{62CFDD33-F6FC-4CC1-8336-4B4B65DECCC0}">
      <dgm:prSet/>
      <dgm:spPr/>
      <dgm:t>
        <a:bodyPr/>
        <a:lstStyle/>
        <a:p>
          <a:endParaRPr lang="zh-CN" altLang="en-US"/>
        </a:p>
      </dgm:t>
    </dgm:pt>
    <dgm:pt modelId="{C74FF8B4-643F-4ECE-9BCF-B0415DCED03A}" type="sibTrans" cxnId="{62CFDD33-F6FC-4CC1-8336-4B4B65DECCC0}">
      <dgm:prSet/>
      <dgm:spPr/>
      <dgm:t>
        <a:bodyPr/>
        <a:lstStyle/>
        <a:p>
          <a:endParaRPr lang="zh-CN" altLang="en-US"/>
        </a:p>
      </dgm:t>
    </dgm:pt>
    <dgm:pt modelId="{402AE35C-B358-4A2D-899A-563D8CDE3AA7}" type="pres">
      <dgm:prSet presAssocID="{430FC971-9E8B-471A-83BD-856179321D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801EFB0-C393-43CF-B3C8-F91A9812CCAE}" type="pres">
      <dgm:prSet presAssocID="{067CC32E-61F4-4B61-B8DF-A5A29A5933E8}" presName="node" presStyleLbl="node1" presStyleIdx="0" presStyleCnt="1" custScaleX="119906" custScaleY="111111" custLinFactNeighborX="583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1C18532-31F2-4B3E-BD39-6C83D613BC1E}" type="presOf" srcId="{430FC971-9E8B-471A-83BD-856179321DA2}" destId="{402AE35C-B358-4A2D-899A-563D8CDE3AA7}" srcOrd="0" destOrd="0" presId="urn:microsoft.com/office/officeart/2005/8/layout/default"/>
    <dgm:cxn modelId="{62CFDD33-F6FC-4CC1-8336-4B4B65DECCC0}" srcId="{430FC971-9E8B-471A-83BD-856179321DA2}" destId="{067CC32E-61F4-4B61-B8DF-A5A29A5933E8}" srcOrd="0" destOrd="0" parTransId="{7F3C789F-A549-4541-A66F-57A59E5F48F6}" sibTransId="{C74FF8B4-643F-4ECE-9BCF-B0415DCED03A}"/>
    <dgm:cxn modelId="{4824D13D-44CB-48CC-853E-08F6FEBA2067}" type="presOf" srcId="{067CC32E-61F4-4B61-B8DF-A5A29A5933E8}" destId="{1801EFB0-C393-43CF-B3C8-F91A9812CCAE}" srcOrd="0" destOrd="0" presId="urn:microsoft.com/office/officeart/2005/8/layout/default"/>
    <dgm:cxn modelId="{B97D8ED9-72E0-4AA3-A71C-48F6BCF878E8}" type="presParOf" srcId="{402AE35C-B358-4A2D-899A-563D8CDE3AA7}" destId="{1801EFB0-C393-43CF-B3C8-F91A9812CCA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30FC971-9E8B-471A-83BD-856179321D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67CC32E-61F4-4B61-B8DF-A5A29A5933E8}">
      <dgm:prSet phldrT="[文本]"/>
      <dgm:spPr/>
      <dgm:t>
        <a:bodyPr/>
        <a:lstStyle/>
        <a:p>
          <a:r>
            <a:rPr lang="en-US" altLang="zh-CN" dirty="0" smtClean="0"/>
            <a:t>Redis:6379</a:t>
          </a:r>
          <a:endParaRPr lang="zh-CN" altLang="en-US" dirty="0"/>
        </a:p>
      </dgm:t>
    </dgm:pt>
    <dgm:pt modelId="{7F3C789F-A549-4541-A66F-57A59E5F48F6}" type="parTrans" cxnId="{62CFDD33-F6FC-4CC1-8336-4B4B65DECCC0}">
      <dgm:prSet/>
      <dgm:spPr/>
      <dgm:t>
        <a:bodyPr/>
        <a:lstStyle/>
        <a:p>
          <a:endParaRPr lang="zh-CN" altLang="en-US"/>
        </a:p>
      </dgm:t>
    </dgm:pt>
    <dgm:pt modelId="{C74FF8B4-643F-4ECE-9BCF-B0415DCED03A}" type="sibTrans" cxnId="{62CFDD33-F6FC-4CC1-8336-4B4B65DECCC0}">
      <dgm:prSet/>
      <dgm:spPr/>
      <dgm:t>
        <a:bodyPr/>
        <a:lstStyle/>
        <a:p>
          <a:endParaRPr lang="zh-CN" altLang="en-US"/>
        </a:p>
      </dgm:t>
    </dgm:pt>
    <dgm:pt modelId="{402AE35C-B358-4A2D-899A-563D8CDE3AA7}" type="pres">
      <dgm:prSet presAssocID="{430FC971-9E8B-471A-83BD-856179321D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801EFB0-C393-43CF-B3C8-F91A9812CCAE}" type="pres">
      <dgm:prSet presAssocID="{067CC32E-61F4-4B61-B8DF-A5A29A5933E8}" presName="node" presStyleLbl="node1" presStyleIdx="0" presStyleCnt="1" custScaleX="125644" custScaleY="111111" custLinFactNeighborX="589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E5CC514-5405-438B-8389-26DFA9D9F7BE}" type="presOf" srcId="{067CC32E-61F4-4B61-B8DF-A5A29A5933E8}" destId="{1801EFB0-C393-43CF-B3C8-F91A9812CCAE}" srcOrd="0" destOrd="0" presId="urn:microsoft.com/office/officeart/2005/8/layout/default"/>
    <dgm:cxn modelId="{44D51131-368F-4E70-83B4-3259D98DC83A}" type="presOf" srcId="{430FC971-9E8B-471A-83BD-856179321DA2}" destId="{402AE35C-B358-4A2D-899A-563D8CDE3AA7}" srcOrd="0" destOrd="0" presId="urn:microsoft.com/office/officeart/2005/8/layout/default"/>
    <dgm:cxn modelId="{62CFDD33-F6FC-4CC1-8336-4B4B65DECCC0}" srcId="{430FC971-9E8B-471A-83BD-856179321DA2}" destId="{067CC32E-61F4-4B61-B8DF-A5A29A5933E8}" srcOrd="0" destOrd="0" parTransId="{7F3C789F-A549-4541-A66F-57A59E5F48F6}" sibTransId="{C74FF8B4-643F-4ECE-9BCF-B0415DCED03A}"/>
    <dgm:cxn modelId="{12F00E07-42D0-4931-B091-0559AA6C6B84}" type="presParOf" srcId="{402AE35C-B358-4A2D-899A-563D8CDE3AA7}" destId="{1801EFB0-C393-43CF-B3C8-F91A9812CCA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30FC971-9E8B-471A-83BD-856179321D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67CC32E-61F4-4B61-B8DF-A5A29A5933E8}">
      <dgm:prSet phldrT="[文本]"/>
      <dgm:spPr/>
      <dgm:t>
        <a:bodyPr/>
        <a:lstStyle/>
        <a:p>
          <a:r>
            <a:rPr lang="en-US" altLang="zh-CN" dirty="0" smtClean="0"/>
            <a:t>Redis:6379</a:t>
          </a:r>
          <a:endParaRPr lang="zh-CN" altLang="en-US" dirty="0"/>
        </a:p>
      </dgm:t>
    </dgm:pt>
    <dgm:pt modelId="{7F3C789F-A549-4541-A66F-57A59E5F48F6}" type="parTrans" cxnId="{62CFDD33-F6FC-4CC1-8336-4B4B65DECCC0}">
      <dgm:prSet/>
      <dgm:spPr/>
      <dgm:t>
        <a:bodyPr/>
        <a:lstStyle/>
        <a:p>
          <a:endParaRPr lang="zh-CN" altLang="en-US"/>
        </a:p>
      </dgm:t>
    </dgm:pt>
    <dgm:pt modelId="{C74FF8B4-643F-4ECE-9BCF-B0415DCED03A}" type="sibTrans" cxnId="{62CFDD33-F6FC-4CC1-8336-4B4B65DECCC0}">
      <dgm:prSet/>
      <dgm:spPr/>
      <dgm:t>
        <a:bodyPr/>
        <a:lstStyle/>
        <a:p>
          <a:endParaRPr lang="zh-CN" altLang="en-US"/>
        </a:p>
      </dgm:t>
    </dgm:pt>
    <dgm:pt modelId="{402AE35C-B358-4A2D-899A-563D8CDE3AA7}" type="pres">
      <dgm:prSet presAssocID="{430FC971-9E8B-471A-83BD-856179321D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801EFB0-C393-43CF-B3C8-F91A9812CCAE}" type="pres">
      <dgm:prSet presAssocID="{067CC32E-61F4-4B61-B8DF-A5A29A5933E8}" presName="node" presStyleLbl="node1" presStyleIdx="0" presStyleCnt="1" custScaleX="125953" custScaleY="111111" custLinFactNeighborY="-1163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C114F67-1E77-4027-8AFE-EFF6FAA4105C}" type="presOf" srcId="{067CC32E-61F4-4B61-B8DF-A5A29A5933E8}" destId="{1801EFB0-C393-43CF-B3C8-F91A9812CCAE}" srcOrd="0" destOrd="0" presId="urn:microsoft.com/office/officeart/2005/8/layout/default"/>
    <dgm:cxn modelId="{5DFEDF14-36AB-4A63-8187-F0BB6FFC8951}" type="presOf" srcId="{430FC971-9E8B-471A-83BD-856179321DA2}" destId="{402AE35C-B358-4A2D-899A-563D8CDE3AA7}" srcOrd="0" destOrd="0" presId="urn:microsoft.com/office/officeart/2005/8/layout/default"/>
    <dgm:cxn modelId="{62CFDD33-F6FC-4CC1-8336-4B4B65DECCC0}" srcId="{430FC971-9E8B-471A-83BD-856179321DA2}" destId="{067CC32E-61F4-4B61-B8DF-A5A29A5933E8}" srcOrd="0" destOrd="0" parTransId="{7F3C789F-A549-4541-A66F-57A59E5F48F6}" sibTransId="{C74FF8B4-643F-4ECE-9BCF-B0415DCED03A}"/>
    <dgm:cxn modelId="{667CB52C-6E22-40FE-8E21-A939B7A58AAF}" type="presParOf" srcId="{402AE35C-B358-4A2D-899A-563D8CDE3AA7}" destId="{1801EFB0-C393-43CF-B3C8-F91A9812CCA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30FC971-9E8B-471A-83BD-856179321D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67CC32E-61F4-4B61-B8DF-A5A29A5933E8}">
      <dgm:prSet phldrT="[文本]" custT="1"/>
      <dgm:spPr/>
      <dgm:t>
        <a:bodyPr anchor="t"/>
        <a:lstStyle/>
        <a:p>
          <a:pPr algn="l"/>
          <a:r>
            <a:rPr lang="en-US" altLang="zh-CN" sz="2000" dirty="0" smtClean="0"/>
            <a:t>RDB</a:t>
          </a:r>
          <a:endParaRPr lang="zh-CN" altLang="en-US" sz="2000" dirty="0"/>
        </a:p>
      </dgm:t>
    </dgm:pt>
    <dgm:pt modelId="{7F3C789F-A549-4541-A66F-57A59E5F48F6}" type="parTrans" cxnId="{62CFDD33-F6FC-4CC1-8336-4B4B65DECCC0}">
      <dgm:prSet/>
      <dgm:spPr/>
      <dgm:t>
        <a:bodyPr/>
        <a:lstStyle/>
        <a:p>
          <a:endParaRPr lang="zh-CN" altLang="en-US"/>
        </a:p>
      </dgm:t>
    </dgm:pt>
    <dgm:pt modelId="{C74FF8B4-643F-4ECE-9BCF-B0415DCED03A}" type="sibTrans" cxnId="{62CFDD33-F6FC-4CC1-8336-4B4B65DECCC0}">
      <dgm:prSet/>
      <dgm:spPr/>
      <dgm:t>
        <a:bodyPr/>
        <a:lstStyle/>
        <a:p>
          <a:endParaRPr lang="zh-CN" altLang="en-US"/>
        </a:p>
      </dgm:t>
    </dgm:pt>
    <dgm:pt modelId="{402AE35C-B358-4A2D-899A-563D8CDE3AA7}" type="pres">
      <dgm:prSet presAssocID="{430FC971-9E8B-471A-83BD-856179321D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801EFB0-C393-43CF-B3C8-F91A9812CCAE}" type="pres">
      <dgm:prSet presAssocID="{067CC32E-61F4-4B61-B8DF-A5A29A5933E8}" presName="node" presStyleLbl="node1" presStyleIdx="0" presStyleCnt="1" custScaleX="572867" custScaleY="232873" custLinFactX="60518" custLinFactNeighborX="100000" custLinFactNeighborY="348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4B45274-1CEF-4D89-BF7E-CDA67A7BEE3B}" type="presOf" srcId="{430FC971-9E8B-471A-83BD-856179321DA2}" destId="{402AE35C-B358-4A2D-899A-563D8CDE3AA7}" srcOrd="0" destOrd="0" presId="urn:microsoft.com/office/officeart/2005/8/layout/default"/>
    <dgm:cxn modelId="{5C15C601-A466-41CF-983B-FA4178640C6C}" type="presOf" srcId="{067CC32E-61F4-4B61-B8DF-A5A29A5933E8}" destId="{1801EFB0-C393-43CF-B3C8-F91A9812CCAE}" srcOrd="0" destOrd="0" presId="urn:microsoft.com/office/officeart/2005/8/layout/default"/>
    <dgm:cxn modelId="{62CFDD33-F6FC-4CC1-8336-4B4B65DECCC0}" srcId="{430FC971-9E8B-471A-83BD-856179321DA2}" destId="{067CC32E-61F4-4B61-B8DF-A5A29A5933E8}" srcOrd="0" destOrd="0" parTransId="{7F3C789F-A549-4541-A66F-57A59E5F48F6}" sibTransId="{C74FF8B4-643F-4ECE-9BCF-B0415DCED03A}"/>
    <dgm:cxn modelId="{FEDD733A-8750-4ACA-9142-01A55AD72D43}" type="presParOf" srcId="{402AE35C-B358-4A2D-899A-563D8CDE3AA7}" destId="{1801EFB0-C393-43CF-B3C8-F91A9812CCA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30FC971-9E8B-471A-83BD-856179321D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67CC32E-61F4-4B61-B8DF-A5A29A5933E8}">
      <dgm:prSet phldrT="[文本]" custT="1"/>
      <dgm:spPr/>
      <dgm:t>
        <a:bodyPr anchor="t"/>
        <a:lstStyle/>
        <a:p>
          <a:pPr algn="l"/>
          <a:r>
            <a:rPr lang="en-US" altLang="zh-CN" sz="2000" dirty="0" smtClean="0"/>
            <a:t>RDB</a:t>
          </a:r>
          <a:endParaRPr lang="zh-CN" altLang="en-US" sz="2000" dirty="0"/>
        </a:p>
      </dgm:t>
    </dgm:pt>
    <dgm:pt modelId="{7F3C789F-A549-4541-A66F-57A59E5F48F6}" type="parTrans" cxnId="{62CFDD33-F6FC-4CC1-8336-4B4B65DECCC0}">
      <dgm:prSet/>
      <dgm:spPr/>
      <dgm:t>
        <a:bodyPr/>
        <a:lstStyle/>
        <a:p>
          <a:endParaRPr lang="zh-CN" altLang="en-US"/>
        </a:p>
      </dgm:t>
    </dgm:pt>
    <dgm:pt modelId="{C74FF8B4-643F-4ECE-9BCF-B0415DCED03A}" type="sibTrans" cxnId="{62CFDD33-F6FC-4CC1-8336-4B4B65DECCC0}">
      <dgm:prSet/>
      <dgm:spPr/>
      <dgm:t>
        <a:bodyPr/>
        <a:lstStyle/>
        <a:p>
          <a:endParaRPr lang="zh-CN" altLang="en-US"/>
        </a:p>
      </dgm:t>
    </dgm:pt>
    <dgm:pt modelId="{402AE35C-B358-4A2D-899A-563D8CDE3AA7}" type="pres">
      <dgm:prSet presAssocID="{430FC971-9E8B-471A-83BD-856179321D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801EFB0-C393-43CF-B3C8-F91A9812CCAE}" type="pres">
      <dgm:prSet presAssocID="{067CC32E-61F4-4B61-B8DF-A5A29A5933E8}" presName="node" presStyleLbl="node1" presStyleIdx="0" presStyleCnt="1" custScaleX="121183" custScaleY="136905" custLinFactNeighborX="-2164" custLinFactNeighborY="-7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BC7174E-88F4-4A3A-8A8B-BC585D77B118}" type="presOf" srcId="{067CC32E-61F4-4B61-B8DF-A5A29A5933E8}" destId="{1801EFB0-C393-43CF-B3C8-F91A9812CCAE}" srcOrd="0" destOrd="0" presId="urn:microsoft.com/office/officeart/2005/8/layout/default"/>
    <dgm:cxn modelId="{C59BF7AF-0040-4535-87AB-8A0130D035E5}" type="presOf" srcId="{430FC971-9E8B-471A-83BD-856179321DA2}" destId="{402AE35C-B358-4A2D-899A-563D8CDE3AA7}" srcOrd="0" destOrd="0" presId="urn:microsoft.com/office/officeart/2005/8/layout/default"/>
    <dgm:cxn modelId="{62CFDD33-F6FC-4CC1-8336-4B4B65DECCC0}" srcId="{430FC971-9E8B-471A-83BD-856179321DA2}" destId="{067CC32E-61F4-4B61-B8DF-A5A29A5933E8}" srcOrd="0" destOrd="0" parTransId="{7F3C789F-A549-4541-A66F-57A59E5F48F6}" sibTransId="{C74FF8B4-643F-4ECE-9BCF-B0415DCED03A}"/>
    <dgm:cxn modelId="{9C8A353A-B17C-4247-B9BF-10065439B9ED}" type="presParOf" srcId="{402AE35C-B358-4A2D-899A-563D8CDE3AA7}" destId="{1801EFB0-C393-43CF-B3C8-F91A9812CCA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8FF735-943A-4420-8E02-B6E8FD90ECE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38258B3-69E2-4713-A267-A41742B86FC5}">
      <dgm:prSet phldrT="[文本]"/>
      <dgm:spPr/>
      <dgm:t>
        <a:bodyPr anchor="t"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ECS:exe-api1</a:t>
          </a:r>
          <a:b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101.201.141.98 (</a:t>
          </a:r>
          <a:r>
            <a:rPr lang="zh-CN" altLang="en-US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</a:t>
          </a:r>
          <a:r>
            <a:rPr lang="en-US" altLang="zh-CN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</a:p>
        <a:p>
          <a:r>
            <a:rPr lang="en-US" altLang="zh-CN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10.45.136.99 (</a:t>
          </a:r>
          <a:r>
            <a:rPr lang="zh-CN" altLang="en-US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内</a:t>
          </a:r>
          <a:r>
            <a:rPr lang="en-US" altLang="zh-CN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</a:p>
        <a:p>
          <a:endParaRPr lang="en-US" altLang="zh-CN" b="0" i="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b="0" i="0" dirty="0" err="1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api</a:t>
          </a:r>
          <a:r>
            <a:rPr lang="en-US" altLang="zh-CN" b="0" i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: 8000</a:t>
          </a:r>
        </a:p>
        <a:p>
          <a:r>
            <a:rPr lang="en-US" altLang="zh-CN" b="0" i="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portal:8003</a:t>
          </a:r>
        </a:p>
        <a:p>
          <a:r>
            <a:rPr lang="en-US" altLang="zh-CN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solr:8983</a:t>
          </a:r>
        </a:p>
        <a:p>
          <a:r>
            <a:rPr lang="en-US" altLang="zh-CN" b="0" i="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SingalR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275402-1229-4DA5-9378-C73197BA5145}" type="parTrans" cxnId="{0E7FCD53-B5FE-40F0-BF6E-C46C91A99139}">
      <dgm:prSet/>
      <dgm:spPr/>
      <dgm:t>
        <a:bodyPr/>
        <a:lstStyle/>
        <a:p>
          <a:endParaRPr lang="zh-CN" altLang="en-US"/>
        </a:p>
      </dgm:t>
    </dgm:pt>
    <dgm:pt modelId="{3BEA0A35-FBDF-462F-868C-A89D09F07638}" type="sibTrans" cxnId="{0E7FCD53-B5FE-40F0-BF6E-C46C91A99139}">
      <dgm:prSet/>
      <dgm:spPr/>
      <dgm:t>
        <a:bodyPr/>
        <a:lstStyle/>
        <a:p>
          <a:endParaRPr lang="zh-CN" altLang="en-US"/>
        </a:p>
      </dgm:t>
    </dgm:pt>
    <dgm:pt modelId="{F8800D2E-82A7-4C46-A3FE-A210B0F01B87}" type="pres">
      <dgm:prSet presAssocID="{188FF735-943A-4420-8E02-B6E8FD90ECE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1300F6A-3FCA-4DFC-88AC-44333D37347D}" type="pres">
      <dgm:prSet presAssocID="{C38258B3-69E2-4713-A267-A41742B86FC5}" presName="node" presStyleLbl="node1" presStyleIdx="0" presStyleCnt="1" custScaleX="121775" custScaleY="422093" custLinFactNeighborX="-718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D8BC5A5-8464-460E-B2A7-8B1BA02A3626}" type="presOf" srcId="{C38258B3-69E2-4713-A267-A41742B86FC5}" destId="{81300F6A-3FCA-4DFC-88AC-44333D37347D}" srcOrd="0" destOrd="0" presId="urn:microsoft.com/office/officeart/2005/8/layout/default"/>
    <dgm:cxn modelId="{0E7FCD53-B5FE-40F0-BF6E-C46C91A99139}" srcId="{188FF735-943A-4420-8E02-B6E8FD90ECE0}" destId="{C38258B3-69E2-4713-A267-A41742B86FC5}" srcOrd="0" destOrd="0" parTransId="{4B275402-1229-4DA5-9378-C73197BA5145}" sibTransId="{3BEA0A35-FBDF-462F-868C-A89D09F07638}"/>
    <dgm:cxn modelId="{08506D2A-46CD-44E7-8B05-A49347C56742}" type="presOf" srcId="{188FF735-943A-4420-8E02-B6E8FD90ECE0}" destId="{F8800D2E-82A7-4C46-A3FE-A210B0F01B87}" srcOrd="0" destOrd="0" presId="urn:microsoft.com/office/officeart/2005/8/layout/default"/>
    <dgm:cxn modelId="{4524F21C-F339-4E71-8C0E-E13520906584}" type="presParOf" srcId="{F8800D2E-82A7-4C46-A3FE-A210B0F01B87}" destId="{81300F6A-3FCA-4DFC-88AC-44333D37347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30FC971-9E8B-471A-83BD-856179321D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67CC32E-61F4-4B61-B8DF-A5A29A5933E8}">
      <dgm:prSet phldrT="[文本]"/>
      <dgm:spPr/>
      <dgm:t>
        <a:bodyPr/>
        <a:lstStyle/>
        <a:p>
          <a:r>
            <a:rPr lang="en-US" altLang="zh-CN" dirty="0" err="1" smtClean="0"/>
            <a:t>exe_dev</a:t>
          </a:r>
          <a:endParaRPr lang="zh-CN" altLang="en-US" dirty="0"/>
        </a:p>
      </dgm:t>
    </dgm:pt>
    <dgm:pt modelId="{7F3C789F-A549-4541-A66F-57A59E5F48F6}" type="parTrans" cxnId="{62CFDD33-F6FC-4CC1-8336-4B4B65DECCC0}">
      <dgm:prSet/>
      <dgm:spPr/>
      <dgm:t>
        <a:bodyPr/>
        <a:lstStyle/>
        <a:p>
          <a:endParaRPr lang="zh-CN" altLang="en-US"/>
        </a:p>
      </dgm:t>
    </dgm:pt>
    <dgm:pt modelId="{C74FF8B4-643F-4ECE-9BCF-B0415DCED03A}" type="sibTrans" cxnId="{62CFDD33-F6FC-4CC1-8336-4B4B65DECCC0}">
      <dgm:prSet/>
      <dgm:spPr/>
      <dgm:t>
        <a:bodyPr/>
        <a:lstStyle/>
        <a:p>
          <a:endParaRPr lang="zh-CN" altLang="en-US"/>
        </a:p>
      </dgm:t>
    </dgm:pt>
    <dgm:pt modelId="{402AE35C-B358-4A2D-899A-563D8CDE3AA7}" type="pres">
      <dgm:prSet presAssocID="{430FC971-9E8B-471A-83BD-856179321D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801EFB0-C393-43CF-B3C8-F91A9812CCAE}" type="pres">
      <dgm:prSet presAssocID="{067CC32E-61F4-4B61-B8DF-A5A29A5933E8}" presName="node" presStyleLbl="node1" presStyleIdx="0" presStyleCnt="1" custScaleX="119906" custScaleY="111111" custLinFactNeighborY="-1163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8AE249-EA95-4127-8390-2CBE2996888F}" type="presOf" srcId="{067CC32E-61F4-4B61-B8DF-A5A29A5933E8}" destId="{1801EFB0-C393-43CF-B3C8-F91A9812CCAE}" srcOrd="0" destOrd="0" presId="urn:microsoft.com/office/officeart/2005/8/layout/default"/>
    <dgm:cxn modelId="{62CFDD33-F6FC-4CC1-8336-4B4B65DECCC0}" srcId="{430FC971-9E8B-471A-83BD-856179321DA2}" destId="{067CC32E-61F4-4B61-B8DF-A5A29A5933E8}" srcOrd="0" destOrd="0" parTransId="{7F3C789F-A549-4541-A66F-57A59E5F48F6}" sibTransId="{C74FF8B4-643F-4ECE-9BCF-B0415DCED03A}"/>
    <dgm:cxn modelId="{24436154-EC2B-430B-B32E-7288B9750320}" type="presOf" srcId="{430FC971-9E8B-471A-83BD-856179321DA2}" destId="{402AE35C-B358-4A2D-899A-563D8CDE3AA7}" srcOrd="0" destOrd="0" presId="urn:microsoft.com/office/officeart/2005/8/layout/default"/>
    <dgm:cxn modelId="{5FB6C96F-04DD-4C5E-84EB-C01E136F55B7}" type="presParOf" srcId="{402AE35C-B358-4A2D-899A-563D8CDE3AA7}" destId="{1801EFB0-C393-43CF-B3C8-F91A9812CCA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30FC971-9E8B-471A-83BD-856179321D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67CC32E-61F4-4B61-B8DF-A5A29A5933E8}">
      <dgm:prSet phldrT="[文本]"/>
      <dgm:spPr/>
      <dgm:t>
        <a:bodyPr/>
        <a:lstStyle/>
        <a:p>
          <a:r>
            <a:rPr lang="en-US" altLang="zh-CN" dirty="0" err="1" smtClean="0"/>
            <a:t>exe_demo</a:t>
          </a:r>
          <a:endParaRPr lang="zh-CN" altLang="en-US" dirty="0"/>
        </a:p>
      </dgm:t>
    </dgm:pt>
    <dgm:pt modelId="{7F3C789F-A549-4541-A66F-57A59E5F48F6}" type="parTrans" cxnId="{62CFDD33-F6FC-4CC1-8336-4B4B65DECCC0}">
      <dgm:prSet/>
      <dgm:spPr/>
      <dgm:t>
        <a:bodyPr/>
        <a:lstStyle/>
        <a:p>
          <a:endParaRPr lang="zh-CN" altLang="en-US"/>
        </a:p>
      </dgm:t>
    </dgm:pt>
    <dgm:pt modelId="{C74FF8B4-643F-4ECE-9BCF-B0415DCED03A}" type="sibTrans" cxnId="{62CFDD33-F6FC-4CC1-8336-4B4B65DECCC0}">
      <dgm:prSet/>
      <dgm:spPr/>
      <dgm:t>
        <a:bodyPr/>
        <a:lstStyle/>
        <a:p>
          <a:endParaRPr lang="zh-CN" altLang="en-US"/>
        </a:p>
      </dgm:t>
    </dgm:pt>
    <dgm:pt modelId="{402AE35C-B358-4A2D-899A-563D8CDE3AA7}" type="pres">
      <dgm:prSet presAssocID="{430FC971-9E8B-471A-83BD-856179321D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801EFB0-C393-43CF-B3C8-F91A9812CCAE}" type="pres">
      <dgm:prSet presAssocID="{067CC32E-61F4-4B61-B8DF-A5A29A5933E8}" presName="node" presStyleLbl="node1" presStyleIdx="0" presStyleCnt="1" custScaleX="115056" custScaleY="111111" custLinFactNeighborY="-1163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A022AAE-A5A0-4E26-9985-5D08A03A9D2C}" type="presOf" srcId="{067CC32E-61F4-4B61-B8DF-A5A29A5933E8}" destId="{1801EFB0-C393-43CF-B3C8-F91A9812CCAE}" srcOrd="0" destOrd="0" presId="urn:microsoft.com/office/officeart/2005/8/layout/default"/>
    <dgm:cxn modelId="{67BF55FA-1363-426E-8B21-009EE607FF2E}" type="presOf" srcId="{430FC971-9E8B-471A-83BD-856179321DA2}" destId="{402AE35C-B358-4A2D-899A-563D8CDE3AA7}" srcOrd="0" destOrd="0" presId="urn:microsoft.com/office/officeart/2005/8/layout/default"/>
    <dgm:cxn modelId="{62CFDD33-F6FC-4CC1-8336-4B4B65DECCC0}" srcId="{430FC971-9E8B-471A-83BD-856179321DA2}" destId="{067CC32E-61F4-4B61-B8DF-A5A29A5933E8}" srcOrd="0" destOrd="0" parTransId="{7F3C789F-A549-4541-A66F-57A59E5F48F6}" sibTransId="{C74FF8B4-643F-4ECE-9BCF-B0415DCED03A}"/>
    <dgm:cxn modelId="{5A6640A1-21D5-4316-98A0-68479FFEBA15}" type="presParOf" srcId="{402AE35C-B358-4A2D-899A-563D8CDE3AA7}" destId="{1801EFB0-C393-43CF-B3C8-F91A9812CCA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1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30FC971-9E8B-471A-83BD-856179321D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67CC32E-61F4-4B61-B8DF-A5A29A5933E8}">
      <dgm:prSet phldrT="[文本]" custT="1"/>
      <dgm:spPr/>
      <dgm:t>
        <a:bodyPr/>
        <a:lstStyle/>
        <a:p>
          <a:r>
            <a:rPr lang="en-US" altLang="zh-CN" sz="1600" dirty="0" smtClean="0"/>
            <a:t>exe_...</a:t>
          </a:r>
          <a:endParaRPr lang="zh-CN" altLang="en-US" sz="1600" dirty="0"/>
        </a:p>
      </dgm:t>
    </dgm:pt>
    <dgm:pt modelId="{7F3C789F-A549-4541-A66F-57A59E5F48F6}" type="parTrans" cxnId="{62CFDD33-F6FC-4CC1-8336-4B4B65DECCC0}">
      <dgm:prSet/>
      <dgm:spPr/>
      <dgm:t>
        <a:bodyPr/>
        <a:lstStyle/>
        <a:p>
          <a:endParaRPr lang="zh-CN" altLang="en-US"/>
        </a:p>
      </dgm:t>
    </dgm:pt>
    <dgm:pt modelId="{C74FF8B4-643F-4ECE-9BCF-B0415DCED03A}" type="sibTrans" cxnId="{62CFDD33-F6FC-4CC1-8336-4B4B65DECCC0}">
      <dgm:prSet/>
      <dgm:spPr/>
      <dgm:t>
        <a:bodyPr/>
        <a:lstStyle/>
        <a:p>
          <a:endParaRPr lang="zh-CN" altLang="en-US"/>
        </a:p>
      </dgm:t>
    </dgm:pt>
    <dgm:pt modelId="{402AE35C-B358-4A2D-899A-563D8CDE3AA7}" type="pres">
      <dgm:prSet presAssocID="{430FC971-9E8B-471A-83BD-856179321D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801EFB0-C393-43CF-B3C8-F91A9812CCAE}" type="pres">
      <dgm:prSet presAssocID="{067CC32E-61F4-4B61-B8DF-A5A29A5933E8}" presName="node" presStyleLbl="node1" presStyleIdx="0" presStyleCnt="1" custScaleX="190651" custScaleY="111111" custLinFactNeighborX="19" custLinFactNeighborY="228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5F04209-0B02-4463-B7AB-CB36927BD919}" type="presOf" srcId="{430FC971-9E8B-471A-83BD-856179321DA2}" destId="{402AE35C-B358-4A2D-899A-563D8CDE3AA7}" srcOrd="0" destOrd="0" presId="urn:microsoft.com/office/officeart/2005/8/layout/default"/>
    <dgm:cxn modelId="{62CFDD33-F6FC-4CC1-8336-4B4B65DECCC0}" srcId="{430FC971-9E8B-471A-83BD-856179321DA2}" destId="{067CC32E-61F4-4B61-B8DF-A5A29A5933E8}" srcOrd="0" destOrd="0" parTransId="{7F3C789F-A549-4541-A66F-57A59E5F48F6}" sibTransId="{C74FF8B4-643F-4ECE-9BCF-B0415DCED03A}"/>
    <dgm:cxn modelId="{62D518E8-3DA9-4830-9251-17CDE56DE4A2}" type="presOf" srcId="{067CC32E-61F4-4B61-B8DF-A5A29A5933E8}" destId="{1801EFB0-C393-43CF-B3C8-F91A9812CCAE}" srcOrd="0" destOrd="0" presId="urn:microsoft.com/office/officeart/2005/8/layout/default"/>
    <dgm:cxn modelId="{2BA9CD10-A126-4D54-BC50-83233EF79E12}" type="presParOf" srcId="{402AE35C-B358-4A2D-899A-563D8CDE3AA7}" destId="{1801EFB0-C393-43CF-B3C8-F91A9812CCA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30FC971-9E8B-471A-83BD-856179321D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67CC32E-61F4-4B61-B8DF-A5A29A5933E8}">
      <dgm:prSet phldrT="[文本]" custT="1"/>
      <dgm:spPr/>
      <dgm:t>
        <a:bodyPr/>
        <a:lstStyle/>
        <a:p>
          <a:r>
            <a:rPr lang="en-US" altLang="zh-CN" sz="1600" dirty="0" err="1" smtClean="0"/>
            <a:t>exe_sf</a:t>
          </a:r>
          <a:endParaRPr lang="zh-CN" altLang="en-US" sz="1600" dirty="0"/>
        </a:p>
      </dgm:t>
    </dgm:pt>
    <dgm:pt modelId="{7F3C789F-A549-4541-A66F-57A59E5F48F6}" type="parTrans" cxnId="{62CFDD33-F6FC-4CC1-8336-4B4B65DECCC0}">
      <dgm:prSet/>
      <dgm:spPr/>
      <dgm:t>
        <a:bodyPr/>
        <a:lstStyle/>
        <a:p>
          <a:endParaRPr lang="zh-CN" altLang="en-US"/>
        </a:p>
      </dgm:t>
    </dgm:pt>
    <dgm:pt modelId="{C74FF8B4-643F-4ECE-9BCF-B0415DCED03A}" type="sibTrans" cxnId="{62CFDD33-F6FC-4CC1-8336-4B4B65DECCC0}">
      <dgm:prSet/>
      <dgm:spPr/>
      <dgm:t>
        <a:bodyPr/>
        <a:lstStyle/>
        <a:p>
          <a:endParaRPr lang="zh-CN" altLang="en-US"/>
        </a:p>
      </dgm:t>
    </dgm:pt>
    <dgm:pt modelId="{402AE35C-B358-4A2D-899A-563D8CDE3AA7}" type="pres">
      <dgm:prSet presAssocID="{430FC971-9E8B-471A-83BD-856179321D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801EFB0-C393-43CF-B3C8-F91A9812CCAE}" type="pres">
      <dgm:prSet presAssocID="{067CC32E-61F4-4B61-B8DF-A5A29A5933E8}" presName="node" presStyleLbl="node1" presStyleIdx="0" presStyleCnt="1" custScaleX="125644" custScaleY="111111" custLinFactNeighborX="-692" custLinFactNeighborY="-1163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CFDD33-F6FC-4CC1-8336-4B4B65DECCC0}" srcId="{430FC971-9E8B-471A-83BD-856179321DA2}" destId="{067CC32E-61F4-4B61-B8DF-A5A29A5933E8}" srcOrd="0" destOrd="0" parTransId="{7F3C789F-A549-4541-A66F-57A59E5F48F6}" sibTransId="{C74FF8B4-643F-4ECE-9BCF-B0415DCED03A}"/>
    <dgm:cxn modelId="{07DC61F8-8122-4179-B608-8B9E835672D1}" type="presOf" srcId="{430FC971-9E8B-471A-83BD-856179321DA2}" destId="{402AE35C-B358-4A2D-899A-563D8CDE3AA7}" srcOrd="0" destOrd="0" presId="urn:microsoft.com/office/officeart/2005/8/layout/default"/>
    <dgm:cxn modelId="{AF290FF9-A803-4485-8085-46800A382A04}" type="presOf" srcId="{067CC32E-61F4-4B61-B8DF-A5A29A5933E8}" destId="{1801EFB0-C393-43CF-B3C8-F91A9812CCAE}" srcOrd="0" destOrd="0" presId="urn:microsoft.com/office/officeart/2005/8/layout/default"/>
    <dgm:cxn modelId="{6D664068-11C8-4FA9-958C-7B2A6F38B0F5}" type="presParOf" srcId="{402AE35C-B358-4A2D-899A-563D8CDE3AA7}" destId="{1801EFB0-C393-43CF-B3C8-F91A9812CCA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8FF735-943A-4420-8E02-B6E8FD90ECE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38258B3-69E2-4713-A267-A41742B86FC5}">
      <dgm:prSet phldrT="[文本]"/>
      <dgm:spPr/>
      <dgm:t>
        <a:bodyPr anchor="t"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ECS:exe-api2</a:t>
          </a:r>
          <a:b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101.201.141.95 (</a:t>
          </a:r>
          <a:r>
            <a:rPr lang="zh-CN" altLang="en-US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</a:t>
          </a:r>
          <a:r>
            <a:rPr lang="en-US" altLang="zh-CN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</a:p>
        <a:p>
          <a:r>
            <a:rPr lang="en-US" altLang="zh-CN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10.45.141.180 (</a:t>
          </a:r>
          <a:r>
            <a:rPr lang="zh-CN" altLang="en-US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内</a:t>
          </a:r>
          <a:r>
            <a:rPr lang="en-US" altLang="zh-CN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</a:p>
        <a:p>
          <a:endParaRPr lang="en-US" altLang="zh-CN" b="0" i="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b="0" i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api:8000</a:t>
          </a:r>
        </a:p>
        <a:p>
          <a:r>
            <a:rPr lang="en-US" altLang="zh-CN" b="0" i="0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sso:8001</a:t>
          </a:r>
        </a:p>
        <a:p>
          <a:r>
            <a:rPr lang="en-US" altLang="zh-CN" b="0" i="0" dirty="0" smtClean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scheduler:8002</a:t>
          </a:r>
        </a:p>
        <a:p>
          <a:r>
            <a:rPr lang="en-US" altLang="zh-CN" b="0" i="0" dirty="0" smtClean="0">
              <a:solidFill>
                <a:srgbClr val="FF3399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redis:6379</a:t>
          </a:r>
          <a:endParaRPr lang="zh-CN" altLang="en-US" dirty="0">
            <a:solidFill>
              <a:srgbClr val="FF3399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275402-1229-4DA5-9378-C73197BA5145}" type="parTrans" cxnId="{0E7FCD53-B5FE-40F0-BF6E-C46C91A99139}">
      <dgm:prSet/>
      <dgm:spPr/>
      <dgm:t>
        <a:bodyPr/>
        <a:lstStyle/>
        <a:p>
          <a:endParaRPr lang="zh-CN" altLang="en-US"/>
        </a:p>
      </dgm:t>
    </dgm:pt>
    <dgm:pt modelId="{3BEA0A35-FBDF-462F-868C-A89D09F07638}" type="sibTrans" cxnId="{0E7FCD53-B5FE-40F0-BF6E-C46C91A99139}">
      <dgm:prSet/>
      <dgm:spPr/>
      <dgm:t>
        <a:bodyPr/>
        <a:lstStyle/>
        <a:p>
          <a:endParaRPr lang="zh-CN" altLang="en-US"/>
        </a:p>
      </dgm:t>
    </dgm:pt>
    <dgm:pt modelId="{F8800D2E-82A7-4C46-A3FE-A210B0F01B87}" type="pres">
      <dgm:prSet presAssocID="{188FF735-943A-4420-8E02-B6E8FD90ECE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1300F6A-3FCA-4DFC-88AC-44333D37347D}" type="pres">
      <dgm:prSet presAssocID="{C38258B3-69E2-4713-A267-A41742B86FC5}" presName="node" presStyleLbl="node1" presStyleIdx="0" presStyleCnt="1" custScaleX="121775" custScaleY="422093" custLinFactNeighborX="-7181" custLinFactNeighborY="-25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E7FCD53-B5FE-40F0-BF6E-C46C91A99139}" srcId="{188FF735-943A-4420-8E02-B6E8FD90ECE0}" destId="{C38258B3-69E2-4713-A267-A41742B86FC5}" srcOrd="0" destOrd="0" parTransId="{4B275402-1229-4DA5-9378-C73197BA5145}" sibTransId="{3BEA0A35-FBDF-462F-868C-A89D09F07638}"/>
    <dgm:cxn modelId="{CCE9D457-483F-49CE-91CA-88C31C52E69A}" type="presOf" srcId="{188FF735-943A-4420-8E02-B6E8FD90ECE0}" destId="{F8800D2E-82A7-4C46-A3FE-A210B0F01B87}" srcOrd="0" destOrd="0" presId="urn:microsoft.com/office/officeart/2005/8/layout/default"/>
    <dgm:cxn modelId="{2A36EFB8-339A-4717-8B0A-75825370876D}" type="presOf" srcId="{C38258B3-69E2-4713-A267-A41742B86FC5}" destId="{81300F6A-3FCA-4DFC-88AC-44333D37347D}" srcOrd="0" destOrd="0" presId="urn:microsoft.com/office/officeart/2005/8/layout/default"/>
    <dgm:cxn modelId="{438CBF43-CDA3-4FF3-9653-22F9CF33DC0D}" type="presParOf" srcId="{F8800D2E-82A7-4C46-A3FE-A210B0F01B87}" destId="{81300F6A-3FCA-4DFC-88AC-44333D37347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8FF735-943A-4420-8E02-B6E8FD90ECE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38258B3-69E2-4713-A267-A41742B86FC5}">
      <dgm:prSet phldrT="[文本]" custT="1"/>
      <dgm:spPr/>
      <dgm:t>
        <a:bodyPr anchor="t"/>
        <a:lstStyle/>
        <a:p>
          <a:r>
            <a: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ECS:exe-api3</a:t>
          </a:r>
          <a:br>
            <a: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0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101.201.142.210 (</a:t>
          </a:r>
          <a:r>
            <a:rPr lang="zh-CN" altLang="en-US" sz="10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</a:t>
          </a:r>
          <a:r>
            <a:rPr lang="en-US" altLang="zh-CN" sz="10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</a:p>
        <a:p>
          <a:r>
            <a:rPr lang="en-US" altLang="zh-CN" sz="10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10.45.142.79 (</a:t>
          </a:r>
          <a:r>
            <a:rPr lang="zh-CN" altLang="en-US" sz="10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内</a:t>
          </a:r>
          <a:r>
            <a:rPr lang="en-US" altLang="zh-CN" sz="10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</a:p>
        <a:p>
          <a:endParaRPr lang="en-US" altLang="zh-CN" sz="1000" b="0" i="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000" b="0" i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api:8000</a:t>
          </a:r>
        </a:p>
        <a:p>
          <a:r>
            <a:rPr lang="en-US" altLang="zh-CN" sz="1000" b="0" i="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portal:8003</a:t>
          </a:r>
          <a:endParaRPr lang="en-US" altLang="zh-CN" sz="1000" b="0" i="0" dirty="0" smtClean="0">
            <a:solidFill>
              <a:srgbClr val="FF0000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000" b="0" i="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weixin:8004</a:t>
          </a:r>
        </a:p>
        <a:p>
          <a:r>
            <a:rPr lang="en-US" altLang="zh-CN" sz="1000" b="0" i="0" dirty="0" smtClean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pc:8005</a:t>
          </a:r>
        </a:p>
        <a:p>
          <a:r>
            <a:rPr lang="en-US" altLang="zh-CN" sz="1000" b="0" i="0" dirty="0" smtClean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oms:8006</a:t>
          </a:r>
        </a:p>
        <a:p>
          <a:r>
            <a:rPr lang="en-US" altLang="zh-CN" sz="1000" b="0" i="0" dirty="0" smtClean="0">
              <a:solidFill>
                <a:srgbClr val="FF3399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redis:6379</a:t>
          </a:r>
        </a:p>
      </dgm:t>
    </dgm:pt>
    <dgm:pt modelId="{4B275402-1229-4DA5-9378-C73197BA5145}" type="parTrans" cxnId="{0E7FCD53-B5FE-40F0-BF6E-C46C91A99139}">
      <dgm:prSet/>
      <dgm:spPr/>
      <dgm:t>
        <a:bodyPr/>
        <a:lstStyle/>
        <a:p>
          <a:endParaRPr lang="zh-CN" altLang="en-US"/>
        </a:p>
      </dgm:t>
    </dgm:pt>
    <dgm:pt modelId="{3BEA0A35-FBDF-462F-868C-A89D09F07638}" type="sibTrans" cxnId="{0E7FCD53-B5FE-40F0-BF6E-C46C91A99139}">
      <dgm:prSet/>
      <dgm:spPr/>
      <dgm:t>
        <a:bodyPr/>
        <a:lstStyle/>
        <a:p>
          <a:endParaRPr lang="zh-CN" altLang="en-US"/>
        </a:p>
      </dgm:t>
    </dgm:pt>
    <dgm:pt modelId="{F8800D2E-82A7-4C46-A3FE-A210B0F01B87}" type="pres">
      <dgm:prSet presAssocID="{188FF735-943A-4420-8E02-B6E8FD90ECE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1300F6A-3FCA-4DFC-88AC-44333D37347D}" type="pres">
      <dgm:prSet presAssocID="{C38258B3-69E2-4713-A267-A41742B86FC5}" presName="node" presStyleLbl="node1" presStyleIdx="0" presStyleCnt="1" custScaleX="131516" custScaleY="422093" custLinFactX="74814" custLinFactNeighborX="100000" custLinFactNeighborY="-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E7FCD53-B5FE-40F0-BF6E-C46C91A99139}" srcId="{188FF735-943A-4420-8E02-B6E8FD90ECE0}" destId="{C38258B3-69E2-4713-A267-A41742B86FC5}" srcOrd="0" destOrd="0" parTransId="{4B275402-1229-4DA5-9378-C73197BA5145}" sibTransId="{3BEA0A35-FBDF-462F-868C-A89D09F07638}"/>
    <dgm:cxn modelId="{A1D37B52-33D8-4C65-9336-C2594DD48A20}" type="presOf" srcId="{C38258B3-69E2-4713-A267-A41742B86FC5}" destId="{81300F6A-3FCA-4DFC-88AC-44333D37347D}" srcOrd="0" destOrd="0" presId="urn:microsoft.com/office/officeart/2005/8/layout/default"/>
    <dgm:cxn modelId="{233766A6-F146-42E9-A61A-41A7ECA4252F}" type="presOf" srcId="{188FF735-943A-4420-8E02-B6E8FD90ECE0}" destId="{F8800D2E-82A7-4C46-A3FE-A210B0F01B87}" srcOrd="0" destOrd="0" presId="urn:microsoft.com/office/officeart/2005/8/layout/default"/>
    <dgm:cxn modelId="{51AD5152-A25D-40F3-9704-F48CCDB3385A}" type="presParOf" srcId="{F8800D2E-82A7-4C46-A3FE-A210B0F01B87}" destId="{81300F6A-3FCA-4DFC-88AC-44333D37347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8FF735-943A-4420-8E02-B6E8FD90ECE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38258B3-69E2-4713-A267-A41742B86FC5}">
      <dgm:prSet phldrT="[文本]"/>
      <dgm:spPr/>
      <dgm:t>
        <a:bodyPr/>
        <a:lstStyle/>
        <a:p>
          <a: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RDB</a:t>
          </a:r>
          <a:br>
            <a: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b="0" i="0" dirty="0" smtClean="0"/>
            <a:t>rdsjz28dl0ay8f47303l.mysql.rds.aliyuncs.com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275402-1229-4DA5-9378-C73197BA5145}" type="parTrans" cxnId="{0E7FCD53-B5FE-40F0-BF6E-C46C91A99139}">
      <dgm:prSet/>
      <dgm:spPr/>
      <dgm:t>
        <a:bodyPr/>
        <a:lstStyle/>
        <a:p>
          <a:endParaRPr lang="zh-CN" altLang="en-US"/>
        </a:p>
      </dgm:t>
    </dgm:pt>
    <dgm:pt modelId="{3BEA0A35-FBDF-462F-868C-A89D09F07638}" type="sibTrans" cxnId="{0E7FCD53-B5FE-40F0-BF6E-C46C91A99139}">
      <dgm:prSet/>
      <dgm:spPr/>
      <dgm:t>
        <a:bodyPr/>
        <a:lstStyle/>
        <a:p>
          <a:endParaRPr lang="zh-CN" altLang="en-US"/>
        </a:p>
      </dgm:t>
    </dgm:pt>
    <dgm:pt modelId="{F8800D2E-82A7-4C46-A3FE-A210B0F01B87}" type="pres">
      <dgm:prSet presAssocID="{188FF735-943A-4420-8E02-B6E8FD90ECE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1300F6A-3FCA-4DFC-88AC-44333D37347D}" type="pres">
      <dgm:prSet presAssocID="{C38258B3-69E2-4713-A267-A41742B86FC5}" presName="node" presStyleLbl="node1" presStyleIdx="0" presStyleCnt="1" custScaleX="126576" custLinFactNeighborX="-1921" custLinFactNeighborY="24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7A5B550-83B9-4DAE-B0DF-D3E4DACB0A06}" type="presOf" srcId="{188FF735-943A-4420-8E02-B6E8FD90ECE0}" destId="{F8800D2E-82A7-4C46-A3FE-A210B0F01B87}" srcOrd="0" destOrd="0" presId="urn:microsoft.com/office/officeart/2005/8/layout/default"/>
    <dgm:cxn modelId="{0E7FCD53-B5FE-40F0-BF6E-C46C91A99139}" srcId="{188FF735-943A-4420-8E02-B6E8FD90ECE0}" destId="{C38258B3-69E2-4713-A267-A41742B86FC5}" srcOrd="0" destOrd="0" parTransId="{4B275402-1229-4DA5-9378-C73197BA5145}" sibTransId="{3BEA0A35-FBDF-462F-868C-A89D09F07638}"/>
    <dgm:cxn modelId="{D5FDE300-36F0-496A-9A21-7607EDE61253}" type="presOf" srcId="{C38258B3-69E2-4713-A267-A41742B86FC5}" destId="{81300F6A-3FCA-4DFC-88AC-44333D37347D}" srcOrd="0" destOrd="0" presId="urn:microsoft.com/office/officeart/2005/8/layout/default"/>
    <dgm:cxn modelId="{9DFDA850-EB33-4C6D-AD16-1F01DE34676A}" type="presParOf" srcId="{F8800D2E-82A7-4C46-A3FE-A210B0F01B87}" destId="{81300F6A-3FCA-4DFC-88AC-44333D37347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8FF735-943A-4420-8E02-B6E8FD90ECE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38258B3-69E2-4713-A267-A41742B86FC5}">
      <dgm:prSet phldrT="[文本]" custT="1"/>
      <dgm:spPr/>
      <dgm:t>
        <a:bodyPr anchor="t"/>
        <a:lstStyle/>
        <a:p>
          <a:r>
            <a:rPr lang="en-US" altLang="zh-CN" sz="10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ECS:exe-linux1</a:t>
          </a:r>
        </a:p>
        <a:p>
          <a:r>
            <a:rPr lang="en-US" altLang="zh-CN" sz="1000" b="0" i="0" dirty="0" smtClean="0"/>
            <a:t>101.201.149.104 (</a:t>
          </a:r>
          <a:r>
            <a:rPr lang="zh-CN" altLang="en-US" sz="1000" b="0" i="0" dirty="0" smtClean="0"/>
            <a:t>公</a:t>
          </a:r>
          <a:r>
            <a:rPr lang="en-US" altLang="zh-CN" sz="1000" b="0" i="0" dirty="0" smtClean="0"/>
            <a:t>)</a:t>
          </a:r>
        </a:p>
        <a:p>
          <a:r>
            <a:rPr lang="en-US" altLang="zh-CN" sz="1000" b="0" i="0" dirty="0" smtClean="0"/>
            <a:t>10.45.149.134 (</a:t>
          </a:r>
          <a:r>
            <a:rPr lang="zh-CN" altLang="en-US" sz="1000" b="0" i="0" dirty="0" smtClean="0"/>
            <a:t>内</a:t>
          </a:r>
          <a:r>
            <a:rPr lang="en-US" altLang="zh-CN" sz="1000" b="0" i="0" dirty="0" smtClean="0"/>
            <a:t>)</a:t>
          </a:r>
          <a:endParaRPr lang="en-US" altLang="zh-CN" sz="1000" b="0" i="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endParaRPr lang="en-US" altLang="zh-CN" sz="1000" b="0" i="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0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:</a:t>
          </a:r>
          <a:r>
            <a:rPr lang="en-US" altLang="zh-CN" sz="1000" b="0" i="0" dirty="0" smtClean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8007</a:t>
          </a:r>
        </a:p>
        <a:p>
          <a:r>
            <a:rPr lang="en-US" altLang="zh-CN" sz="10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Hbase:16000</a:t>
          </a:r>
        </a:p>
      </dgm:t>
    </dgm:pt>
    <dgm:pt modelId="{4B275402-1229-4DA5-9378-C73197BA5145}" type="parTrans" cxnId="{0E7FCD53-B5FE-40F0-BF6E-C46C91A99139}">
      <dgm:prSet/>
      <dgm:spPr/>
      <dgm:t>
        <a:bodyPr/>
        <a:lstStyle/>
        <a:p>
          <a:endParaRPr lang="zh-CN" altLang="en-US"/>
        </a:p>
      </dgm:t>
    </dgm:pt>
    <dgm:pt modelId="{3BEA0A35-FBDF-462F-868C-A89D09F07638}" type="sibTrans" cxnId="{0E7FCD53-B5FE-40F0-BF6E-C46C91A99139}">
      <dgm:prSet/>
      <dgm:spPr/>
      <dgm:t>
        <a:bodyPr/>
        <a:lstStyle/>
        <a:p>
          <a:endParaRPr lang="zh-CN" altLang="en-US"/>
        </a:p>
      </dgm:t>
    </dgm:pt>
    <dgm:pt modelId="{F8800D2E-82A7-4C46-A3FE-A210B0F01B87}" type="pres">
      <dgm:prSet presAssocID="{188FF735-943A-4420-8E02-B6E8FD90ECE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1300F6A-3FCA-4DFC-88AC-44333D37347D}" type="pres">
      <dgm:prSet presAssocID="{C38258B3-69E2-4713-A267-A41742B86FC5}" presName="node" presStyleLbl="node1" presStyleIdx="0" presStyleCnt="1" custScaleX="200588" custScaleY="422093" custLinFactX="-304669" custLinFactY="200000" custLinFactNeighborX="-400000" custLinFactNeighborY="26902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62C4B34-328A-479D-A06F-C84D1254E731}" type="presOf" srcId="{C38258B3-69E2-4713-A267-A41742B86FC5}" destId="{81300F6A-3FCA-4DFC-88AC-44333D37347D}" srcOrd="0" destOrd="0" presId="urn:microsoft.com/office/officeart/2005/8/layout/default"/>
    <dgm:cxn modelId="{0E7FCD53-B5FE-40F0-BF6E-C46C91A99139}" srcId="{188FF735-943A-4420-8E02-B6E8FD90ECE0}" destId="{C38258B3-69E2-4713-A267-A41742B86FC5}" srcOrd="0" destOrd="0" parTransId="{4B275402-1229-4DA5-9378-C73197BA5145}" sibTransId="{3BEA0A35-FBDF-462F-868C-A89D09F07638}"/>
    <dgm:cxn modelId="{BF799639-6644-4C8B-BD68-27D5DC60B4F8}" type="presOf" srcId="{188FF735-943A-4420-8E02-B6E8FD90ECE0}" destId="{F8800D2E-82A7-4C46-A3FE-A210B0F01B87}" srcOrd="0" destOrd="0" presId="urn:microsoft.com/office/officeart/2005/8/layout/default"/>
    <dgm:cxn modelId="{D6DE7188-E898-42D8-BAA7-268280FBAFE0}" type="presParOf" srcId="{F8800D2E-82A7-4C46-A3FE-A210B0F01B87}" destId="{81300F6A-3FCA-4DFC-88AC-44333D37347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88FF735-943A-4420-8E02-B6E8FD90ECE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C38258B3-69E2-4713-A267-A41742B86FC5}">
      <dgm:prSet phldrT="[文本]" custT="1"/>
      <dgm:spPr/>
      <dgm:t>
        <a:bodyPr anchor="t"/>
        <a:lstStyle/>
        <a:p>
          <a:r>
            <a: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ECS:exe-api4</a:t>
          </a:r>
          <a:br>
            <a:rPr lang="en-US" altLang="zh-CN" sz="1000" dirty="0" smtClean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0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123.57.173.242 (</a:t>
          </a:r>
          <a:r>
            <a:rPr lang="zh-CN" altLang="en-US" sz="10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公</a:t>
          </a:r>
          <a:r>
            <a:rPr lang="en-US" altLang="zh-CN" sz="10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</a:p>
        <a:p>
          <a:r>
            <a:rPr lang="en-US" altLang="zh-CN" sz="10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10.251.193.78 (</a:t>
          </a:r>
          <a:r>
            <a:rPr lang="zh-CN" altLang="en-US" sz="10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内</a:t>
          </a:r>
          <a:r>
            <a:rPr lang="en-US" altLang="zh-CN" sz="1000" b="0" i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)</a:t>
          </a:r>
        </a:p>
        <a:p>
          <a:endParaRPr lang="en-US" altLang="zh-CN" sz="1000" b="0" i="0" dirty="0" smtClean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000" b="0" i="0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api:8000</a:t>
          </a:r>
        </a:p>
        <a:p>
          <a:r>
            <a:rPr lang="en-US" altLang="zh-CN" sz="1000" b="0" i="0" strike="sngStrike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weixin:8004</a:t>
          </a:r>
        </a:p>
        <a:p>
          <a:r>
            <a:rPr lang="en-US" altLang="zh-CN" sz="1000" b="0" i="0" strike="sngStrike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pc:8005</a:t>
          </a:r>
        </a:p>
        <a:p>
          <a:r>
            <a:rPr lang="en-US" altLang="zh-CN" sz="1000" b="0" i="0" strike="sngStrike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1"/>
            </a:rPr>
            <a:t>oms:8006</a:t>
          </a:r>
          <a:endParaRPr lang="en-US" altLang="zh-CN" sz="1000" b="0" i="0" strike="sngStrike" dirty="0" smtClean="0">
            <a:solidFill>
              <a:schemeClr val="bg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r>
            <a:rPr lang="en-US" altLang="zh-CN" sz="1000" b="0" i="0" smtClean="0">
              <a:solidFill>
                <a:srgbClr val="FF3399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redis-oms:6379</a:t>
          </a:r>
          <a:endParaRPr lang="en-US" altLang="zh-CN" sz="1000" b="0" i="0" strike="sngStrike" dirty="0" smtClean="0">
            <a:solidFill>
              <a:schemeClr val="bg1">
                <a:lumMod val="50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B275402-1229-4DA5-9378-C73197BA5145}" type="parTrans" cxnId="{0E7FCD53-B5FE-40F0-BF6E-C46C91A99139}">
      <dgm:prSet/>
      <dgm:spPr/>
      <dgm:t>
        <a:bodyPr/>
        <a:lstStyle/>
        <a:p>
          <a:endParaRPr lang="zh-CN" altLang="en-US"/>
        </a:p>
      </dgm:t>
    </dgm:pt>
    <dgm:pt modelId="{3BEA0A35-FBDF-462F-868C-A89D09F07638}" type="sibTrans" cxnId="{0E7FCD53-B5FE-40F0-BF6E-C46C91A99139}">
      <dgm:prSet/>
      <dgm:spPr/>
      <dgm:t>
        <a:bodyPr/>
        <a:lstStyle/>
        <a:p>
          <a:endParaRPr lang="zh-CN" altLang="en-US"/>
        </a:p>
      </dgm:t>
    </dgm:pt>
    <dgm:pt modelId="{F8800D2E-82A7-4C46-A3FE-A210B0F01B87}" type="pres">
      <dgm:prSet presAssocID="{188FF735-943A-4420-8E02-B6E8FD90ECE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1300F6A-3FCA-4DFC-88AC-44333D37347D}" type="pres">
      <dgm:prSet presAssocID="{C38258B3-69E2-4713-A267-A41742B86FC5}" presName="node" presStyleLbl="node1" presStyleIdx="0" presStyleCnt="1" custScaleX="131516" custScaleY="422093" custLinFactNeighborX="8119" custLinFactNeighborY="-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E7FCD53-B5FE-40F0-BF6E-C46C91A99139}" srcId="{188FF735-943A-4420-8E02-B6E8FD90ECE0}" destId="{C38258B3-69E2-4713-A267-A41742B86FC5}" srcOrd="0" destOrd="0" parTransId="{4B275402-1229-4DA5-9378-C73197BA5145}" sibTransId="{3BEA0A35-FBDF-462F-868C-A89D09F07638}"/>
    <dgm:cxn modelId="{187DD610-BB8E-477F-A1CF-C366AF793CA9}" type="presOf" srcId="{C38258B3-69E2-4713-A267-A41742B86FC5}" destId="{81300F6A-3FCA-4DFC-88AC-44333D37347D}" srcOrd="0" destOrd="0" presId="urn:microsoft.com/office/officeart/2005/8/layout/default"/>
    <dgm:cxn modelId="{A996674C-092B-4C0E-97B4-448EC7232983}" type="presOf" srcId="{188FF735-943A-4420-8E02-B6E8FD90ECE0}" destId="{F8800D2E-82A7-4C46-A3FE-A210B0F01B87}" srcOrd="0" destOrd="0" presId="urn:microsoft.com/office/officeart/2005/8/layout/default"/>
    <dgm:cxn modelId="{0561BF46-9BE0-42E7-BC11-ED7FF9E3DDEE}" type="presParOf" srcId="{F8800D2E-82A7-4C46-A3FE-A210B0F01B87}" destId="{81300F6A-3FCA-4DFC-88AC-44333D37347D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30FC971-9E8B-471A-83BD-856179321D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67CC32E-61F4-4B61-B8DF-A5A29A5933E8}">
      <dgm:prSet phldrT="[文本]"/>
      <dgm:spPr/>
      <dgm:t>
        <a:bodyPr/>
        <a:lstStyle/>
        <a:p>
          <a:r>
            <a:rPr lang="en-US" altLang="zh-CN" dirty="0" smtClean="0"/>
            <a:t>dev</a:t>
          </a:r>
          <a:endParaRPr lang="zh-CN" altLang="en-US" dirty="0"/>
        </a:p>
      </dgm:t>
    </dgm:pt>
    <dgm:pt modelId="{7F3C789F-A549-4541-A66F-57A59E5F48F6}" type="parTrans" cxnId="{62CFDD33-F6FC-4CC1-8336-4B4B65DECCC0}">
      <dgm:prSet/>
      <dgm:spPr/>
      <dgm:t>
        <a:bodyPr/>
        <a:lstStyle/>
        <a:p>
          <a:endParaRPr lang="zh-CN" altLang="en-US"/>
        </a:p>
      </dgm:t>
    </dgm:pt>
    <dgm:pt modelId="{C74FF8B4-643F-4ECE-9BCF-B0415DCED03A}" type="sibTrans" cxnId="{62CFDD33-F6FC-4CC1-8336-4B4B65DECCC0}">
      <dgm:prSet/>
      <dgm:spPr/>
      <dgm:t>
        <a:bodyPr/>
        <a:lstStyle/>
        <a:p>
          <a:endParaRPr lang="zh-CN" altLang="en-US"/>
        </a:p>
      </dgm:t>
    </dgm:pt>
    <dgm:pt modelId="{402AE35C-B358-4A2D-899A-563D8CDE3AA7}" type="pres">
      <dgm:prSet presAssocID="{430FC971-9E8B-471A-83BD-856179321D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801EFB0-C393-43CF-B3C8-F91A9812CCAE}" type="pres">
      <dgm:prSet presAssocID="{067CC32E-61F4-4B61-B8DF-A5A29A5933E8}" presName="node" presStyleLbl="node1" presStyleIdx="0" presStyleCnt="1" custScaleY="111111" custLinFactNeighborX="6979" custLinFactNeighborY="-520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B36970-9F64-49C8-ADD4-0D779896FC28}" type="presOf" srcId="{430FC971-9E8B-471A-83BD-856179321DA2}" destId="{402AE35C-B358-4A2D-899A-563D8CDE3AA7}" srcOrd="0" destOrd="0" presId="urn:microsoft.com/office/officeart/2005/8/layout/default"/>
    <dgm:cxn modelId="{3411616E-79FA-4AC1-A618-C70D5D10EE59}" type="presOf" srcId="{067CC32E-61F4-4B61-B8DF-A5A29A5933E8}" destId="{1801EFB0-C393-43CF-B3C8-F91A9812CCAE}" srcOrd="0" destOrd="0" presId="urn:microsoft.com/office/officeart/2005/8/layout/default"/>
    <dgm:cxn modelId="{62CFDD33-F6FC-4CC1-8336-4B4B65DECCC0}" srcId="{430FC971-9E8B-471A-83BD-856179321DA2}" destId="{067CC32E-61F4-4B61-B8DF-A5A29A5933E8}" srcOrd="0" destOrd="0" parTransId="{7F3C789F-A549-4541-A66F-57A59E5F48F6}" sibTransId="{C74FF8B4-643F-4ECE-9BCF-B0415DCED03A}"/>
    <dgm:cxn modelId="{06D0A91A-DEF2-4F58-9C63-C747443AF6BC}" type="presParOf" srcId="{402AE35C-B358-4A2D-899A-563D8CDE3AA7}" destId="{1801EFB0-C393-43CF-B3C8-F91A9812CCA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30FC971-9E8B-471A-83BD-856179321DA2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067CC32E-61F4-4B61-B8DF-A5A29A5933E8}">
      <dgm:prSet phldrT="[文本]"/>
      <dgm:spPr/>
      <dgm:t>
        <a:bodyPr/>
        <a:lstStyle/>
        <a:p>
          <a:r>
            <a:rPr lang="en-US" altLang="zh-CN" dirty="0" smtClean="0"/>
            <a:t>demo</a:t>
          </a:r>
          <a:endParaRPr lang="zh-CN" altLang="en-US" dirty="0"/>
        </a:p>
      </dgm:t>
    </dgm:pt>
    <dgm:pt modelId="{7F3C789F-A549-4541-A66F-57A59E5F48F6}" type="parTrans" cxnId="{62CFDD33-F6FC-4CC1-8336-4B4B65DECCC0}">
      <dgm:prSet/>
      <dgm:spPr/>
      <dgm:t>
        <a:bodyPr/>
        <a:lstStyle/>
        <a:p>
          <a:endParaRPr lang="zh-CN" altLang="en-US"/>
        </a:p>
      </dgm:t>
    </dgm:pt>
    <dgm:pt modelId="{C74FF8B4-643F-4ECE-9BCF-B0415DCED03A}" type="sibTrans" cxnId="{62CFDD33-F6FC-4CC1-8336-4B4B65DECCC0}">
      <dgm:prSet/>
      <dgm:spPr/>
      <dgm:t>
        <a:bodyPr/>
        <a:lstStyle/>
        <a:p>
          <a:endParaRPr lang="zh-CN" altLang="en-US"/>
        </a:p>
      </dgm:t>
    </dgm:pt>
    <dgm:pt modelId="{402AE35C-B358-4A2D-899A-563D8CDE3AA7}" type="pres">
      <dgm:prSet presAssocID="{430FC971-9E8B-471A-83BD-856179321DA2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801EFB0-C393-43CF-B3C8-F91A9812CCAE}" type="pres">
      <dgm:prSet presAssocID="{067CC32E-61F4-4B61-B8DF-A5A29A5933E8}" presName="node" presStyleLbl="node1" presStyleIdx="0" presStyleCnt="1" custScaleY="111111" custLinFactNeighborX="3670" custLinFactNeighborY="-9029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CFDD33-F6FC-4CC1-8336-4B4B65DECCC0}" srcId="{430FC971-9E8B-471A-83BD-856179321DA2}" destId="{067CC32E-61F4-4B61-B8DF-A5A29A5933E8}" srcOrd="0" destOrd="0" parTransId="{7F3C789F-A549-4541-A66F-57A59E5F48F6}" sibTransId="{C74FF8B4-643F-4ECE-9BCF-B0415DCED03A}"/>
    <dgm:cxn modelId="{8BF074CB-3962-42E3-BE67-C766A7F892B6}" type="presOf" srcId="{067CC32E-61F4-4B61-B8DF-A5A29A5933E8}" destId="{1801EFB0-C393-43CF-B3C8-F91A9812CCAE}" srcOrd="0" destOrd="0" presId="urn:microsoft.com/office/officeart/2005/8/layout/default"/>
    <dgm:cxn modelId="{2C075E4C-3FAB-4206-8BBC-E5A8418A480B}" type="presOf" srcId="{430FC971-9E8B-471A-83BD-856179321DA2}" destId="{402AE35C-B358-4A2D-899A-563D8CDE3AA7}" srcOrd="0" destOrd="0" presId="urn:microsoft.com/office/officeart/2005/8/layout/default"/>
    <dgm:cxn modelId="{87CE2D01-D2DC-41DD-88DB-EA56C88EF622}" type="presParOf" srcId="{402AE35C-B358-4A2D-899A-563D8CDE3AA7}" destId="{1801EFB0-C393-43CF-B3C8-F91A9812CCAE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1EFB0-C393-43CF-B3C8-F91A9812CCAE}">
      <dsp:nvSpPr>
        <dsp:cNvPr id="0" name=""/>
        <dsp:cNvSpPr/>
      </dsp:nvSpPr>
      <dsp:spPr>
        <a:xfrm>
          <a:off x="0" y="0"/>
          <a:ext cx="1031776" cy="6878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正式</a:t>
          </a:r>
          <a:endParaRPr lang="zh-CN" altLang="en-US" sz="3000" kern="1200" dirty="0"/>
        </a:p>
      </dsp:txBody>
      <dsp:txXfrm>
        <a:off x="0" y="0"/>
        <a:ext cx="1031776" cy="68784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1EFB0-C393-43CF-B3C8-F91A9812CCAE}">
      <dsp:nvSpPr>
        <dsp:cNvPr id="0" name=""/>
        <dsp:cNvSpPr/>
      </dsp:nvSpPr>
      <dsp:spPr>
        <a:xfrm>
          <a:off x="0" y="0"/>
          <a:ext cx="1031776" cy="6878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 kern="1200" dirty="0" smtClean="0"/>
            <a:t>顺丰</a:t>
          </a:r>
          <a:endParaRPr lang="zh-CN" altLang="en-US" sz="3000" kern="1200" dirty="0"/>
        </a:p>
      </dsp:txBody>
      <dsp:txXfrm>
        <a:off x="0" y="0"/>
        <a:ext cx="1031776" cy="68784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1EFB0-C393-43CF-B3C8-F91A9812CCAE}">
      <dsp:nvSpPr>
        <dsp:cNvPr id="0" name=""/>
        <dsp:cNvSpPr/>
      </dsp:nvSpPr>
      <dsp:spPr>
        <a:xfrm>
          <a:off x="0" y="0"/>
          <a:ext cx="1294880" cy="1221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api:6000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sso:6001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Scheduler:6002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Portal:6003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 dirty="0"/>
        </a:p>
      </dsp:txBody>
      <dsp:txXfrm>
        <a:off x="0" y="0"/>
        <a:ext cx="1294880" cy="122174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1EFB0-C393-43CF-B3C8-F91A9812CCAE}">
      <dsp:nvSpPr>
        <dsp:cNvPr id="0" name=""/>
        <dsp:cNvSpPr/>
      </dsp:nvSpPr>
      <dsp:spPr>
        <a:xfrm>
          <a:off x="1263" y="0"/>
          <a:ext cx="1294880" cy="12217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api:7000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sso:7001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Scheduler:7002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200" kern="1200" dirty="0" smtClean="0"/>
            <a:t>Portal:7003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200" kern="1200" dirty="0"/>
        </a:p>
      </dsp:txBody>
      <dsp:txXfrm>
        <a:off x="1263" y="0"/>
        <a:ext cx="1294880" cy="122174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1EFB0-C393-43CF-B3C8-F91A9812CCAE}">
      <dsp:nvSpPr>
        <dsp:cNvPr id="0" name=""/>
        <dsp:cNvSpPr/>
      </dsp:nvSpPr>
      <dsp:spPr>
        <a:xfrm>
          <a:off x="0" y="293"/>
          <a:ext cx="1247798" cy="68726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Redis:4379</a:t>
          </a:r>
          <a:endParaRPr lang="zh-CN" altLang="en-US" sz="1900" kern="1200" dirty="0"/>
        </a:p>
      </dsp:txBody>
      <dsp:txXfrm>
        <a:off x="0" y="293"/>
        <a:ext cx="1247798" cy="68726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1EFB0-C393-43CF-B3C8-F91A9812CCAE}">
      <dsp:nvSpPr>
        <dsp:cNvPr id="0" name=""/>
        <dsp:cNvSpPr/>
      </dsp:nvSpPr>
      <dsp:spPr>
        <a:xfrm>
          <a:off x="3" y="333"/>
          <a:ext cx="1235964" cy="6871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smtClean="0"/>
            <a:t>Redis:5379</a:t>
          </a:r>
          <a:endParaRPr lang="zh-CN" altLang="en-US" sz="1900" kern="1200" dirty="0"/>
        </a:p>
      </dsp:txBody>
      <dsp:txXfrm>
        <a:off x="3" y="333"/>
        <a:ext cx="1235964" cy="68718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1EFB0-C393-43CF-B3C8-F91A9812CCAE}">
      <dsp:nvSpPr>
        <dsp:cNvPr id="0" name=""/>
        <dsp:cNvSpPr/>
      </dsp:nvSpPr>
      <dsp:spPr>
        <a:xfrm>
          <a:off x="1" y="394"/>
          <a:ext cx="1294878" cy="6870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Redis:6379</a:t>
          </a:r>
          <a:endParaRPr lang="zh-CN" altLang="en-US" sz="2000" kern="1200" dirty="0"/>
        </a:p>
      </dsp:txBody>
      <dsp:txXfrm>
        <a:off x="1" y="394"/>
        <a:ext cx="1294878" cy="68706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1EFB0-C393-43CF-B3C8-F91A9812CCAE}">
      <dsp:nvSpPr>
        <dsp:cNvPr id="0" name=""/>
        <dsp:cNvSpPr/>
      </dsp:nvSpPr>
      <dsp:spPr>
        <a:xfrm>
          <a:off x="1" y="0"/>
          <a:ext cx="1298169" cy="6871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Redis:6379</a:t>
          </a:r>
          <a:endParaRPr lang="zh-CN" altLang="en-US" sz="2000" kern="1200" dirty="0"/>
        </a:p>
      </dsp:txBody>
      <dsp:txXfrm>
        <a:off x="1" y="0"/>
        <a:ext cx="1298169" cy="68711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1EFB0-C393-43CF-B3C8-F91A9812CCAE}">
      <dsp:nvSpPr>
        <dsp:cNvPr id="0" name=""/>
        <dsp:cNvSpPr/>
      </dsp:nvSpPr>
      <dsp:spPr>
        <a:xfrm>
          <a:off x="1" y="0"/>
          <a:ext cx="5904654" cy="14401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RDB</a:t>
          </a:r>
          <a:endParaRPr lang="zh-CN" altLang="en-US" sz="2000" kern="1200" dirty="0"/>
        </a:p>
      </dsp:txBody>
      <dsp:txXfrm>
        <a:off x="1" y="0"/>
        <a:ext cx="5904654" cy="144016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1EFB0-C393-43CF-B3C8-F91A9812CCAE}">
      <dsp:nvSpPr>
        <dsp:cNvPr id="0" name=""/>
        <dsp:cNvSpPr/>
      </dsp:nvSpPr>
      <dsp:spPr>
        <a:xfrm>
          <a:off x="0" y="0"/>
          <a:ext cx="2016216" cy="13666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000" kern="1200" dirty="0" smtClean="0"/>
            <a:t>RDB</a:t>
          </a:r>
          <a:endParaRPr lang="zh-CN" altLang="en-US" sz="2000" kern="1200" dirty="0"/>
        </a:p>
      </dsp:txBody>
      <dsp:txXfrm>
        <a:off x="0" y="0"/>
        <a:ext cx="2016216" cy="13666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1EFB0-C393-43CF-B3C8-F91A9812CCAE}">
      <dsp:nvSpPr>
        <dsp:cNvPr id="0" name=""/>
        <dsp:cNvSpPr/>
      </dsp:nvSpPr>
      <dsp:spPr>
        <a:xfrm>
          <a:off x="1" y="0"/>
          <a:ext cx="1235964" cy="6871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err="1" smtClean="0"/>
            <a:t>exe_dev</a:t>
          </a:r>
          <a:endParaRPr lang="zh-CN" altLang="en-US" sz="2400" kern="1200" dirty="0"/>
        </a:p>
      </dsp:txBody>
      <dsp:txXfrm>
        <a:off x="1" y="0"/>
        <a:ext cx="1235964" cy="68718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1EFB0-C393-43CF-B3C8-F91A9812CCAE}">
      <dsp:nvSpPr>
        <dsp:cNvPr id="0" name=""/>
        <dsp:cNvSpPr/>
      </dsp:nvSpPr>
      <dsp:spPr>
        <a:xfrm>
          <a:off x="0" y="0"/>
          <a:ext cx="1186126" cy="687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900" kern="1200" dirty="0" err="1" smtClean="0"/>
            <a:t>exe_demo</a:t>
          </a:r>
          <a:endParaRPr lang="zh-CN" altLang="en-US" sz="1900" kern="1200" dirty="0"/>
        </a:p>
      </dsp:txBody>
      <dsp:txXfrm>
        <a:off x="0" y="0"/>
        <a:ext cx="1186126" cy="68727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1EFB0-C393-43CF-B3C8-F91A9812CCAE}">
      <dsp:nvSpPr>
        <dsp:cNvPr id="0" name=""/>
        <dsp:cNvSpPr/>
      </dsp:nvSpPr>
      <dsp:spPr>
        <a:xfrm>
          <a:off x="246" y="163"/>
          <a:ext cx="1235089" cy="4318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smtClean="0"/>
            <a:t>exe_...</a:t>
          </a:r>
          <a:endParaRPr lang="zh-CN" altLang="en-US" sz="1600" kern="1200" dirty="0"/>
        </a:p>
      </dsp:txBody>
      <dsp:txXfrm>
        <a:off x="246" y="163"/>
        <a:ext cx="1235089" cy="431884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1EFB0-C393-43CF-B3C8-F91A9812CCAE}">
      <dsp:nvSpPr>
        <dsp:cNvPr id="0" name=""/>
        <dsp:cNvSpPr/>
      </dsp:nvSpPr>
      <dsp:spPr>
        <a:xfrm>
          <a:off x="0" y="0"/>
          <a:ext cx="1294878" cy="6870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600" kern="1200" dirty="0" err="1" smtClean="0"/>
            <a:t>exe_sf</a:t>
          </a:r>
          <a:endParaRPr lang="zh-CN" altLang="en-US" sz="1600" kern="1200" dirty="0"/>
        </a:p>
      </dsp:txBody>
      <dsp:txXfrm>
        <a:off x="0" y="0"/>
        <a:ext cx="1294878" cy="6870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1EFB0-C393-43CF-B3C8-F91A9812CCAE}">
      <dsp:nvSpPr>
        <dsp:cNvPr id="0" name=""/>
        <dsp:cNvSpPr/>
      </dsp:nvSpPr>
      <dsp:spPr>
        <a:xfrm>
          <a:off x="0" y="0"/>
          <a:ext cx="1031776" cy="6878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3100" kern="1200" dirty="0" smtClean="0"/>
            <a:t>dev</a:t>
          </a:r>
          <a:endParaRPr lang="zh-CN" altLang="en-US" sz="3100" kern="1200" dirty="0"/>
        </a:p>
      </dsp:txBody>
      <dsp:txXfrm>
        <a:off x="0" y="0"/>
        <a:ext cx="1031776" cy="6878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01EFB0-C393-43CF-B3C8-F91A9812CCAE}">
      <dsp:nvSpPr>
        <dsp:cNvPr id="0" name=""/>
        <dsp:cNvSpPr/>
      </dsp:nvSpPr>
      <dsp:spPr>
        <a:xfrm>
          <a:off x="0" y="0"/>
          <a:ext cx="1031776" cy="6878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700" kern="1200" dirty="0" smtClean="0"/>
            <a:t>demo</a:t>
          </a:r>
          <a:endParaRPr lang="zh-CN" altLang="en-US" sz="2700" kern="1200" dirty="0"/>
        </a:p>
      </dsp:txBody>
      <dsp:txXfrm>
        <a:off x="0" y="0"/>
        <a:ext cx="1031776" cy="687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75B7-3EE6-4AE5-B278-2B5DC903A4DE}" type="datetimeFigureOut">
              <a:rPr lang="zh-CN" altLang="en-US" smtClean="0"/>
              <a:pPr/>
              <a:t>2016/1/15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EC73-94DB-48A6-80A1-72CC109C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75B7-3EE6-4AE5-B278-2B5DC903A4DE}" type="datetimeFigureOut">
              <a:rPr lang="zh-CN" altLang="en-US" smtClean="0"/>
              <a:pPr/>
              <a:t>2016/1/15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EC73-94DB-48A6-80A1-72CC109C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75B7-3EE6-4AE5-B278-2B5DC903A4DE}" type="datetimeFigureOut">
              <a:rPr lang="zh-CN" altLang="en-US" smtClean="0"/>
              <a:pPr/>
              <a:t>2016/1/15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EC73-94DB-48A6-80A1-72CC109C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75B7-3EE6-4AE5-B278-2B5DC903A4DE}" type="datetimeFigureOut">
              <a:rPr lang="zh-CN" altLang="en-US" smtClean="0"/>
              <a:pPr/>
              <a:t>2016/1/15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EC73-94DB-48A6-80A1-72CC109C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75B7-3EE6-4AE5-B278-2B5DC903A4DE}" type="datetimeFigureOut">
              <a:rPr lang="zh-CN" altLang="en-US" smtClean="0"/>
              <a:pPr/>
              <a:t>2016/1/15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EC73-94DB-48A6-80A1-72CC109C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75B7-3EE6-4AE5-B278-2B5DC903A4DE}" type="datetimeFigureOut">
              <a:rPr lang="zh-CN" altLang="en-US" smtClean="0"/>
              <a:pPr/>
              <a:t>2016/1/15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EC73-94DB-48A6-80A1-72CC109C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75B7-3EE6-4AE5-B278-2B5DC903A4DE}" type="datetimeFigureOut">
              <a:rPr lang="zh-CN" altLang="en-US" smtClean="0"/>
              <a:pPr/>
              <a:t>2016/1/15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EC73-94DB-48A6-80A1-72CC109C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75B7-3EE6-4AE5-B278-2B5DC903A4DE}" type="datetimeFigureOut">
              <a:rPr lang="zh-CN" altLang="en-US" smtClean="0"/>
              <a:pPr/>
              <a:t>2016/1/15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EC73-94DB-48A6-80A1-72CC109C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75B7-3EE6-4AE5-B278-2B5DC903A4DE}" type="datetimeFigureOut">
              <a:rPr lang="zh-CN" altLang="en-US" smtClean="0"/>
              <a:pPr/>
              <a:t>2016/1/15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EC73-94DB-48A6-80A1-72CC109C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75B7-3EE6-4AE5-B278-2B5DC903A4DE}" type="datetimeFigureOut">
              <a:rPr lang="zh-CN" altLang="en-US" smtClean="0"/>
              <a:pPr/>
              <a:t>2016/1/15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EC73-94DB-48A6-80A1-72CC109C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75B7-3EE6-4AE5-B278-2B5DC903A4DE}" type="datetimeFigureOut">
              <a:rPr lang="zh-CN" altLang="en-US" smtClean="0"/>
              <a:pPr/>
              <a:t>2016/1/15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BEC73-94DB-48A6-80A1-72CC109C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E75B7-3EE6-4AE5-B278-2B5DC903A4DE}" type="datetimeFigureOut">
              <a:rPr lang="zh-CN" altLang="en-US" smtClean="0"/>
              <a:pPr/>
              <a:t>2016/1/15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BEC73-94DB-48A6-80A1-72CC109C1C6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6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7.jp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jpg"/><Relationship Id="rId9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Relationship Id="rId8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6" Type="http://schemas.microsoft.com/office/2007/relationships/diagramDrawing" Target="../diagrams/drawing12.xml"/><Relationship Id="rId21" Type="http://schemas.microsoft.com/office/2007/relationships/diagramDrawing" Target="../diagrams/drawing11.xml"/><Relationship Id="rId42" Type="http://schemas.openxmlformats.org/officeDocument/2006/relationships/diagramData" Target="../diagrams/data16.xml"/><Relationship Id="rId47" Type="http://schemas.openxmlformats.org/officeDocument/2006/relationships/diagramData" Target="../diagrams/data17.xml"/><Relationship Id="rId63" Type="http://schemas.openxmlformats.org/officeDocument/2006/relationships/diagramLayout" Target="../diagrams/layout20.xml"/><Relationship Id="rId68" Type="http://schemas.openxmlformats.org/officeDocument/2006/relationships/diagramLayout" Target="../diagrams/layout21.xml"/><Relationship Id="rId16" Type="http://schemas.microsoft.com/office/2007/relationships/diagramDrawing" Target="../diagrams/drawing10.xml"/><Relationship Id="rId11" Type="http://schemas.microsoft.com/office/2007/relationships/diagramDrawing" Target="../diagrams/drawing9.xml"/><Relationship Id="rId32" Type="http://schemas.openxmlformats.org/officeDocument/2006/relationships/diagramData" Target="../diagrams/data14.xml"/><Relationship Id="rId37" Type="http://schemas.openxmlformats.org/officeDocument/2006/relationships/diagramData" Target="../diagrams/data15.xml"/><Relationship Id="rId53" Type="http://schemas.openxmlformats.org/officeDocument/2006/relationships/diagramLayout" Target="../diagrams/layout18.xml"/><Relationship Id="rId58" Type="http://schemas.openxmlformats.org/officeDocument/2006/relationships/diagramLayout" Target="../diagrams/layout19.xml"/><Relationship Id="rId74" Type="http://schemas.openxmlformats.org/officeDocument/2006/relationships/diagramQuickStyle" Target="../diagrams/quickStyle22.xml"/><Relationship Id="rId79" Type="http://schemas.openxmlformats.org/officeDocument/2006/relationships/diagramQuickStyle" Target="../diagrams/quickStyle23.xml"/><Relationship Id="rId5" Type="http://schemas.openxmlformats.org/officeDocument/2006/relationships/diagramColors" Target="../diagrams/colors8.xml"/><Relationship Id="rId61" Type="http://schemas.microsoft.com/office/2007/relationships/diagramDrawing" Target="../diagrams/drawing19.xml"/><Relationship Id="rId1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0.xml"/><Relationship Id="rId22" Type="http://schemas.openxmlformats.org/officeDocument/2006/relationships/diagramData" Target="../diagrams/data12.xml"/><Relationship Id="rId27" Type="http://schemas.openxmlformats.org/officeDocument/2006/relationships/diagramData" Target="../diagrams/data13.xml"/><Relationship Id="rId30" Type="http://schemas.openxmlformats.org/officeDocument/2006/relationships/diagramColors" Target="../diagrams/colors13.xml"/><Relationship Id="rId35" Type="http://schemas.openxmlformats.org/officeDocument/2006/relationships/diagramColors" Target="../diagrams/colors14.xml"/><Relationship Id="rId43" Type="http://schemas.openxmlformats.org/officeDocument/2006/relationships/diagramLayout" Target="../diagrams/layout16.xml"/><Relationship Id="rId48" Type="http://schemas.openxmlformats.org/officeDocument/2006/relationships/diagramLayout" Target="../diagrams/layout17.xml"/><Relationship Id="rId56" Type="http://schemas.microsoft.com/office/2007/relationships/diagramDrawing" Target="../diagrams/drawing18.xml"/><Relationship Id="rId64" Type="http://schemas.openxmlformats.org/officeDocument/2006/relationships/diagramQuickStyle" Target="../diagrams/quickStyle20.xml"/><Relationship Id="rId69" Type="http://schemas.openxmlformats.org/officeDocument/2006/relationships/diagramQuickStyle" Target="../diagrams/quickStyle21.xml"/><Relationship Id="rId77" Type="http://schemas.openxmlformats.org/officeDocument/2006/relationships/diagramData" Target="../diagrams/data23.xml"/><Relationship Id="rId8" Type="http://schemas.openxmlformats.org/officeDocument/2006/relationships/diagramLayout" Target="../diagrams/layout9.xml"/><Relationship Id="rId51" Type="http://schemas.microsoft.com/office/2007/relationships/diagramDrawing" Target="../diagrams/drawing17.xml"/><Relationship Id="rId72" Type="http://schemas.openxmlformats.org/officeDocument/2006/relationships/diagramData" Target="../diagrams/data22.xml"/><Relationship Id="rId80" Type="http://schemas.openxmlformats.org/officeDocument/2006/relationships/diagramColors" Target="../diagrams/colors23.xml"/><Relationship Id="rId3" Type="http://schemas.openxmlformats.org/officeDocument/2006/relationships/diagramLayout" Target="../diagrams/layout8.xml"/><Relationship Id="rId12" Type="http://schemas.openxmlformats.org/officeDocument/2006/relationships/diagramData" Target="../diagrams/data10.xml"/><Relationship Id="rId17" Type="http://schemas.openxmlformats.org/officeDocument/2006/relationships/diagramData" Target="../diagrams/data11.xml"/><Relationship Id="rId25" Type="http://schemas.openxmlformats.org/officeDocument/2006/relationships/diagramColors" Target="../diagrams/colors12.xml"/><Relationship Id="rId33" Type="http://schemas.openxmlformats.org/officeDocument/2006/relationships/diagramLayout" Target="../diagrams/layout14.xml"/><Relationship Id="rId38" Type="http://schemas.openxmlformats.org/officeDocument/2006/relationships/diagramLayout" Target="../diagrams/layout15.xml"/><Relationship Id="rId46" Type="http://schemas.microsoft.com/office/2007/relationships/diagramDrawing" Target="../diagrams/drawing16.xml"/><Relationship Id="rId59" Type="http://schemas.openxmlformats.org/officeDocument/2006/relationships/diagramQuickStyle" Target="../diagrams/quickStyle19.xml"/><Relationship Id="rId67" Type="http://schemas.openxmlformats.org/officeDocument/2006/relationships/diagramData" Target="../diagrams/data21.xml"/><Relationship Id="rId20" Type="http://schemas.openxmlformats.org/officeDocument/2006/relationships/diagramColors" Target="../diagrams/colors11.xml"/><Relationship Id="rId41" Type="http://schemas.microsoft.com/office/2007/relationships/diagramDrawing" Target="../diagrams/drawing15.xml"/><Relationship Id="rId54" Type="http://schemas.openxmlformats.org/officeDocument/2006/relationships/diagramQuickStyle" Target="../diagrams/quickStyle18.xml"/><Relationship Id="rId62" Type="http://schemas.openxmlformats.org/officeDocument/2006/relationships/diagramData" Target="../diagrams/data20.xml"/><Relationship Id="rId70" Type="http://schemas.openxmlformats.org/officeDocument/2006/relationships/diagramColors" Target="../diagrams/colors21.xml"/><Relationship Id="rId75" Type="http://schemas.openxmlformats.org/officeDocument/2006/relationships/diagramColors" Target="../diagrams/colors2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15" Type="http://schemas.openxmlformats.org/officeDocument/2006/relationships/diagramColors" Target="../diagrams/colors10.xml"/><Relationship Id="rId23" Type="http://schemas.openxmlformats.org/officeDocument/2006/relationships/diagramLayout" Target="../diagrams/layout12.xml"/><Relationship Id="rId28" Type="http://schemas.openxmlformats.org/officeDocument/2006/relationships/diagramLayout" Target="../diagrams/layout13.xml"/><Relationship Id="rId36" Type="http://schemas.microsoft.com/office/2007/relationships/diagramDrawing" Target="../diagrams/drawing14.xml"/><Relationship Id="rId49" Type="http://schemas.openxmlformats.org/officeDocument/2006/relationships/diagramQuickStyle" Target="../diagrams/quickStyle17.xml"/><Relationship Id="rId57" Type="http://schemas.openxmlformats.org/officeDocument/2006/relationships/diagramData" Target="../diagrams/data19.xml"/><Relationship Id="rId10" Type="http://schemas.openxmlformats.org/officeDocument/2006/relationships/diagramColors" Target="../diagrams/colors9.xml"/><Relationship Id="rId31" Type="http://schemas.microsoft.com/office/2007/relationships/diagramDrawing" Target="../diagrams/drawing13.xml"/><Relationship Id="rId44" Type="http://schemas.openxmlformats.org/officeDocument/2006/relationships/diagramQuickStyle" Target="../diagrams/quickStyle16.xml"/><Relationship Id="rId52" Type="http://schemas.openxmlformats.org/officeDocument/2006/relationships/diagramData" Target="../diagrams/data18.xml"/><Relationship Id="rId60" Type="http://schemas.openxmlformats.org/officeDocument/2006/relationships/diagramColors" Target="../diagrams/colors19.xml"/><Relationship Id="rId65" Type="http://schemas.openxmlformats.org/officeDocument/2006/relationships/diagramColors" Target="../diagrams/colors20.xml"/><Relationship Id="rId73" Type="http://schemas.openxmlformats.org/officeDocument/2006/relationships/diagramLayout" Target="../diagrams/layout22.xml"/><Relationship Id="rId78" Type="http://schemas.openxmlformats.org/officeDocument/2006/relationships/diagramLayout" Target="../diagrams/layout23.xml"/><Relationship Id="rId81" Type="http://schemas.microsoft.com/office/2007/relationships/diagramDrawing" Target="../diagrams/drawing23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Relationship Id="rId13" Type="http://schemas.openxmlformats.org/officeDocument/2006/relationships/diagramLayout" Target="../diagrams/layout10.xml"/><Relationship Id="rId18" Type="http://schemas.openxmlformats.org/officeDocument/2006/relationships/diagramLayout" Target="../diagrams/layout11.xml"/><Relationship Id="rId39" Type="http://schemas.openxmlformats.org/officeDocument/2006/relationships/diagramQuickStyle" Target="../diagrams/quickStyle15.xml"/><Relationship Id="rId34" Type="http://schemas.openxmlformats.org/officeDocument/2006/relationships/diagramQuickStyle" Target="../diagrams/quickStyle14.xml"/><Relationship Id="rId50" Type="http://schemas.openxmlformats.org/officeDocument/2006/relationships/diagramColors" Target="../diagrams/colors17.xml"/><Relationship Id="rId55" Type="http://schemas.openxmlformats.org/officeDocument/2006/relationships/diagramColors" Target="../diagrams/colors18.xml"/><Relationship Id="rId76" Type="http://schemas.microsoft.com/office/2007/relationships/diagramDrawing" Target="../diagrams/drawing22.xml"/><Relationship Id="rId7" Type="http://schemas.openxmlformats.org/officeDocument/2006/relationships/diagramData" Target="../diagrams/data9.xml"/><Relationship Id="rId71" Type="http://schemas.microsoft.com/office/2007/relationships/diagramDrawing" Target="../diagrams/drawing21.xml"/><Relationship Id="rId2" Type="http://schemas.openxmlformats.org/officeDocument/2006/relationships/diagramData" Target="../diagrams/data8.xml"/><Relationship Id="rId29" Type="http://schemas.openxmlformats.org/officeDocument/2006/relationships/diagramQuickStyle" Target="../diagrams/quickStyle13.xml"/><Relationship Id="rId24" Type="http://schemas.openxmlformats.org/officeDocument/2006/relationships/diagramQuickStyle" Target="../diagrams/quickStyle12.xml"/><Relationship Id="rId40" Type="http://schemas.openxmlformats.org/officeDocument/2006/relationships/diagramColors" Target="../diagrams/colors15.xml"/><Relationship Id="rId45" Type="http://schemas.openxmlformats.org/officeDocument/2006/relationships/diagramColors" Target="../diagrams/colors16.xml"/><Relationship Id="rId66" Type="http://schemas.microsoft.com/office/2007/relationships/diagramDrawing" Target="../diagrams/drawing2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7.jp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jpg"/><Relationship Id="rId9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ico.ooopic.com/iconset01/hardware-devices-icons/gif/13111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42" y="3130557"/>
            <a:ext cx="915797" cy="91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947" y="2078145"/>
            <a:ext cx="1496965" cy="37296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498" y="1272448"/>
            <a:ext cx="1216610" cy="34521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339" y="2078145"/>
            <a:ext cx="1496965" cy="372964"/>
          </a:xfrm>
          <a:prstGeom prst="rect">
            <a:avLst/>
          </a:prstGeom>
        </p:spPr>
      </p:pic>
      <p:pic>
        <p:nvPicPr>
          <p:cNvPr id="30" name="Picture 6" descr="http://ico.ooopic.com/iconset01/hardware-devices-icons/gif/13111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540" y="3152167"/>
            <a:ext cx="915797" cy="91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s://encrypted-tbn2.gstatic.com/images?q=tbn:ANd9GcTVPGilmlVRchW4f5hoFSLCg8p8t8ic8UE68Gc8thI9HP_hXl1rG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23" y="764704"/>
            <a:ext cx="1272593" cy="89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接连接符 18"/>
          <p:cNvCxnSpPr>
            <a:stCxn id="16" idx="2"/>
            <a:endCxn id="15" idx="0"/>
          </p:cNvCxnSpPr>
          <p:nvPr/>
        </p:nvCxnSpPr>
        <p:spPr>
          <a:xfrm flipH="1">
            <a:off x="3031430" y="1617661"/>
            <a:ext cx="1676373" cy="460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6" idx="2"/>
            <a:endCxn id="24" idx="0"/>
          </p:cNvCxnSpPr>
          <p:nvPr/>
        </p:nvCxnSpPr>
        <p:spPr>
          <a:xfrm>
            <a:off x="4707803" y="1617661"/>
            <a:ext cx="1852019" cy="4604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030" idx="3"/>
            <a:endCxn id="98" idx="1"/>
          </p:cNvCxnSpPr>
          <p:nvPr/>
        </p:nvCxnSpPr>
        <p:spPr>
          <a:xfrm>
            <a:off x="1150739" y="3588456"/>
            <a:ext cx="339447" cy="336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56" idx="3"/>
            <a:endCxn id="76" idx="1"/>
          </p:cNvCxnSpPr>
          <p:nvPr/>
        </p:nvCxnSpPr>
        <p:spPr>
          <a:xfrm>
            <a:off x="6163319" y="5044172"/>
            <a:ext cx="8273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485613" y="4710807"/>
            <a:ext cx="677706" cy="66673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6990638" y="4710807"/>
            <a:ext cx="677706" cy="666730"/>
          </a:xfrm>
          <a:prstGeom prst="rect">
            <a:avLst/>
          </a:prstGeom>
          <a:blipFill dpi="0" rotWithShape="1">
            <a:blip r:embed="rId6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3091870" y="5805264"/>
            <a:ext cx="678877" cy="732444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4614757" y="5805265"/>
            <a:ext cx="678877" cy="732444"/>
          </a:xfrm>
          <a:prstGeom prst="rect">
            <a:avLst/>
          </a:prstGeom>
          <a:blipFill dpi="0" rotWithShape="1">
            <a:blip r:embed="rId7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1490186" y="3112779"/>
            <a:ext cx="899044" cy="1018744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2425942" y="3112779"/>
            <a:ext cx="899044" cy="1018744"/>
          </a:xfrm>
          <a:prstGeom prst="rect">
            <a:avLst/>
          </a:prstGeom>
          <a:blipFill dpi="0" rotWithShape="1">
            <a:blip r:embed="rId8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3370423" y="3112779"/>
            <a:ext cx="899044" cy="1018744"/>
          </a:xfrm>
          <a:prstGeom prst="rect">
            <a:avLst/>
          </a:prstGeom>
          <a:blipFill dpi="0" rotWithShape="1">
            <a:blip r:embed="rId8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矩形 101"/>
          <p:cNvSpPr/>
          <p:nvPr/>
        </p:nvSpPr>
        <p:spPr>
          <a:xfrm>
            <a:off x="4889063" y="3130557"/>
            <a:ext cx="899044" cy="1018744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矩形 102"/>
          <p:cNvSpPr/>
          <p:nvPr/>
        </p:nvSpPr>
        <p:spPr>
          <a:xfrm>
            <a:off x="5824819" y="3130557"/>
            <a:ext cx="899044" cy="1018744"/>
          </a:xfrm>
          <a:prstGeom prst="rect">
            <a:avLst/>
          </a:prstGeom>
          <a:blipFill dpi="0" rotWithShape="1">
            <a:blip r:embed="rId8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矩形 103"/>
          <p:cNvSpPr/>
          <p:nvPr/>
        </p:nvSpPr>
        <p:spPr>
          <a:xfrm>
            <a:off x="6769300" y="3130557"/>
            <a:ext cx="899044" cy="1018744"/>
          </a:xfrm>
          <a:prstGeom prst="rect">
            <a:avLst/>
          </a:prstGeom>
          <a:blipFill dpi="0" rotWithShape="1">
            <a:blip r:embed="rId8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6137644" y="5805264"/>
            <a:ext cx="678877" cy="732444"/>
          </a:xfrm>
          <a:prstGeom prst="rect">
            <a:avLst/>
          </a:prstGeom>
          <a:blipFill dpi="0" rotWithShape="1">
            <a:blip r:embed="rId7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TextBox 11"/>
          <p:cNvSpPr txBox="1"/>
          <p:nvPr/>
        </p:nvSpPr>
        <p:spPr>
          <a:xfrm>
            <a:off x="4303972" y="991761"/>
            <a:ext cx="844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反向代理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TextBox 11"/>
          <p:cNvSpPr txBox="1"/>
          <p:nvPr/>
        </p:nvSpPr>
        <p:spPr>
          <a:xfrm>
            <a:off x="2267744" y="2431921"/>
            <a:ext cx="1538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负载均衡器（移动）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9" name="直接连接符 78"/>
          <p:cNvCxnSpPr>
            <a:stCxn id="107" idx="2"/>
            <a:endCxn id="98" idx="0"/>
          </p:cNvCxnSpPr>
          <p:nvPr/>
        </p:nvCxnSpPr>
        <p:spPr>
          <a:xfrm flipH="1">
            <a:off x="1939708" y="2708920"/>
            <a:ext cx="1097220" cy="403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07" idx="2"/>
            <a:endCxn id="100" idx="0"/>
          </p:cNvCxnSpPr>
          <p:nvPr/>
        </p:nvCxnSpPr>
        <p:spPr>
          <a:xfrm flipH="1">
            <a:off x="2875464" y="2708920"/>
            <a:ext cx="161464" cy="403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07" idx="2"/>
            <a:endCxn id="101" idx="0"/>
          </p:cNvCxnSpPr>
          <p:nvPr/>
        </p:nvCxnSpPr>
        <p:spPr>
          <a:xfrm>
            <a:off x="3036928" y="2708920"/>
            <a:ext cx="783017" cy="4038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1"/>
          <p:cNvSpPr txBox="1"/>
          <p:nvPr/>
        </p:nvSpPr>
        <p:spPr>
          <a:xfrm>
            <a:off x="5811472" y="2431921"/>
            <a:ext cx="156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负载均衡器（联通）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3" name="直接连接符 112"/>
          <p:cNvCxnSpPr>
            <a:stCxn id="123" idx="2"/>
            <a:endCxn id="102" idx="0"/>
          </p:cNvCxnSpPr>
          <p:nvPr/>
        </p:nvCxnSpPr>
        <p:spPr>
          <a:xfrm flipH="1">
            <a:off x="5338585" y="2708920"/>
            <a:ext cx="1257307" cy="421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>
            <a:stCxn id="123" idx="2"/>
            <a:endCxn id="103" idx="0"/>
          </p:cNvCxnSpPr>
          <p:nvPr/>
        </p:nvCxnSpPr>
        <p:spPr>
          <a:xfrm flipH="1">
            <a:off x="6274341" y="2708920"/>
            <a:ext cx="321551" cy="421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23" idx="2"/>
            <a:endCxn id="104" idx="0"/>
          </p:cNvCxnSpPr>
          <p:nvPr/>
        </p:nvCxnSpPr>
        <p:spPr>
          <a:xfrm>
            <a:off x="6595892" y="2708920"/>
            <a:ext cx="622930" cy="4216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1"/>
          <p:cNvSpPr txBox="1"/>
          <p:nvPr/>
        </p:nvSpPr>
        <p:spPr>
          <a:xfrm>
            <a:off x="1837144" y="4089626"/>
            <a:ext cx="2158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WebApp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服务器集群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（移动）</a:t>
            </a:r>
          </a:p>
        </p:txBody>
      </p:sp>
      <p:sp>
        <p:nvSpPr>
          <p:cNvPr id="152" name="TextBox 11"/>
          <p:cNvSpPr txBox="1"/>
          <p:nvPr/>
        </p:nvSpPr>
        <p:spPr>
          <a:xfrm>
            <a:off x="5364088" y="4085030"/>
            <a:ext cx="2202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WebApp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服务器集群（联通）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TextBox 11"/>
          <p:cNvSpPr txBox="1"/>
          <p:nvPr/>
        </p:nvSpPr>
        <p:spPr>
          <a:xfrm>
            <a:off x="7707629" y="4085030"/>
            <a:ext cx="1256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全文搜索服务器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TextBox 11"/>
          <p:cNvSpPr txBox="1"/>
          <p:nvPr/>
        </p:nvSpPr>
        <p:spPr>
          <a:xfrm>
            <a:off x="74781" y="4085030"/>
            <a:ext cx="1256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全文搜索服务器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38" name="直接连接符 1037"/>
          <p:cNvCxnSpPr>
            <a:stCxn id="30" idx="1"/>
            <a:endCxn id="104" idx="3"/>
          </p:cNvCxnSpPr>
          <p:nvPr/>
        </p:nvCxnSpPr>
        <p:spPr>
          <a:xfrm flipH="1">
            <a:off x="7668344" y="3610066"/>
            <a:ext cx="358196" cy="29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1"/>
          <p:cNvSpPr txBox="1"/>
          <p:nvPr/>
        </p:nvSpPr>
        <p:spPr>
          <a:xfrm>
            <a:off x="5961963" y="5379304"/>
            <a:ext cx="1256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缓存服务器集群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" name="TextBox 11"/>
          <p:cNvSpPr txBox="1"/>
          <p:nvPr/>
        </p:nvSpPr>
        <p:spPr>
          <a:xfrm>
            <a:off x="4234126" y="6581001"/>
            <a:ext cx="1417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数据库服务器集群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59" name="直接连接符 1058"/>
          <p:cNvCxnSpPr>
            <a:stCxn id="61" idx="3"/>
            <a:endCxn id="87" idx="1"/>
          </p:cNvCxnSpPr>
          <p:nvPr/>
        </p:nvCxnSpPr>
        <p:spPr>
          <a:xfrm>
            <a:off x="3770747" y="6171486"/>
            <a:ext cx="84401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直接连接符 1060"/>
          <p:cNvCxnSpPr>
            <a:stCxn id="87" idx="3"/>
            <a:endCxn id="105" idx="1"/>
          </p:cNvCxnSpPr>
          <p:nvPr/>
        </p:nvCxnSpPr>
        <p:spPr>
          <a:xfrm flipV="1">
            <a:off x="5293634" y="6171486"/>
            <a:ext cx="84401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1"/>
          <p:cNvSpPr txBox="1"/>
          <p:nvPr/>
        </p:nvSpPr>
        <p:spPr>
          <a:xfrm>
            <a:off x="2577592" y="5379304"/>
            <a:ext cx="1521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>
                <a:latin typeface="微软雅黑" pitchFamily="34" charset="-122"/>
                <a:ea typeface="微软雅黑" pitchFamily="34" charset="-122"/>
              </a:rPr>
              <a:t>NoSQL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集群</a:t>
            </a:r>
          </a:p>
        </p:txBody>
      </p:sp>
      <p:sp>
        <p:nvSpPr>
          <p:cNvPr id="178" name="TextBox 11"/>
          <p:cNvSpPr txBox="1"/>
          <p:nvPr/>
        </p:nvSpPr>
        <p:spPr>
          <a:xfrm>
            <a:off x="931244" y="1592521"/>
            <a:ext cx="983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CDN</a:t>
            </a:r>
            <a:b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静态文件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内容分发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2" name="矩形 1061"/>
          <p:cNvSpPr/>
          <p:nvPr/>
        </p:nvSpPr>
        <p:spPr>
          <a:xfrm>
            <a:off x="2213955" y="4718968"/>
            <a:ext cx="742586" cy="693797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3690647" y="4724415"/>
            <a:ext cx="742586" cy="693797"/>
          </a:xfrm>
          <a:prstGeom prst="rect">
            <a:avLst/>
          </a:prstGeom>
          <a:blipFill dpi="0" rotWithShape="1">
            <a:blip r:embed="rId9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5" name="直接连接符 1064"/>
          <p:cNvCxnSpPr>
            <a:stCxn id="1062" idx="3"/>
            <a:endCxn id="180" idx="1"/>
          </p:cNvCxnSpPr>
          <p:nvPr/>
        </p:nvCxnSpPr>
        <p:spPr>
          <a:xfrm>
            <a:off x="2956541" y="5065867"/>
            <a:ext cx="734106" cy="5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直接连接符 1068"/>
          <p:cNvCxnSpPr>
            <a:stCxn id="176" idx="2"/>
            <a:endCxn id="61" idx="0"/>
          </p:cNvCxnSpPr>
          <p:nvPr/>
        </p:nvCxnSpPr>
        <p:spPr>
          <a:xfrm>
            <a:off x="3338545" y="5656303"/>
            <a:ext cx="92764" cy="148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直接连接符 1071"/>
          <p:cNvCxnSpPr>
            <a:stCxn id="160" idx="2"/>
            <a:endCxn id="105" idx="0"/>
          </p:cNvCxnSpPr>
          <p:nvPr/>
        </p:nvCxnSpPr>
        <p:spPr>
          <a:xfrm flipH="1">
            <a:off x="6477083" y="5656303"/>
            <a:ext cx="113310" cy="148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直接连接符 1074"/>
          <p:cNvCxnSpPr>
            <a:stCxn id="151" idx="2"/>
            <a:endCxn id="1062" idx="0"/>
          </p:cNvCxnSpPr>
          <p:nvPr/>
        </p:nvCxnSpPr>
        <p:spPr>
          <a:xfrm flipH="1">
            <a:off x="2585248" y="4366625"/>
            <a:ext cx="331292" cy="352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直接连接符 1076"/>
          <p:cNvCxnSpPr>
            <a:stCxn id="152" idx="2"/>
            <a:endCxn id="56" idx="0"/>
          </p:cNvCxnSpPr>
          <p:nvPr/>
        </p:nvCxnSpPr>
        <p:spPr>
          <a:xfrm flipH="1">
            <a:off x="5824466" y="4362029"/>
            <a:ext cx="640929" cy="348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直接连接符 1080"/>
          <p:cNvCxnSpPr>
            <a:stCxn id="152" idx="2"/>
            <a:endCxn id="76" idx="0"/>
          </p:cNvCxnSpPr>
          <p:nvPr/>
        </p:nvCxnSpPr>
        <p:spPr>
          <a:xfrm>
            <a:off x="6465395" y="4362029"/>
            <a:ext cx="864096" cy="348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直接连接符 1082"/>
          <p:cNvCxnSpPr>
            <a:stCxn id="151" idx="2"/>
            <a:endCxn id="180" idx="0"/>
          </p:cNvCxnSpPr>
          <p:nvPr/>
        </p:nvCxnSpPr>
        <p:spPr>
          <a:xfrm>
            <a:off x="2916540" y="4366625"/>
            <a:ext cx="1145400" cy="357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图片 1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748" y="44624"/>
            <a:ext cx="915904" cy="556539"/>
          </a:xfrm>
          <a:prstGeom prst="rect">
            <a:avLst/>
          </a:prstGeom>
        </p:spPr>
      </p:pic>
      <p:pic>
        <p:nvPicPr>
          <p:cNvPr id="131" name="图片 1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097" y="44624"/>
            <a:ext cx="297191" cy="552708"/>
          </a:xfrm>
          <a:prstGeom prst="rect">
            <a:avLst/>
          </a:prstGeom>
        </p:spPr>
      </p:pic>
      <p:pic>
        <p:nvPicPr>
          <p:cNvPr id="132" name="图片 13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176" y="21695"/>
            <a:ext cx="443042" cy="598993"/>
          </a:xfrm>
          <a:prstGeom prst="rect">
            <a:avLst/>
          </a:prstGeom>
        </p:spPr>
      </p:pic>
      <p:sp>
        <p:nvSpPr>
          <p:cNvPr id="208" name="TextBox 11"/>
          <p:cNvSpPr txBox="1"/>
          <p:nvPr/>
        </p:nvSpPr>
        <p:spPr>
          <a:xfrm>
            <a:off x="2799492" y="642225"/>
            <a:ext cx="539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用户</a:t>
            </a:r>
          </a:p>
        </p:txBody>
      </p:sp>
      <p:cxnSp>
        <p:nvCxnSpPr>
          <p:cNvPr id="134" name="直接连接符 133"/>
          <p:cNvCxnSpPr>
            <a:stCxn id="208" idx="2"/>
            <a:endCxn id="1048" idx="3"/>
          </p:cNvCxnSpPr>
          <p:nvPr/>
        </p:nvCxnSpPr>
        <p:spPr>
          <a:xfrm flipH="1">
            <a:off x="2028816" y="919224"/>
            <a:ext cx="1040203" cy="2918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208" idx="2"/>
            <a:endCxn id="16" idx="0"/>
          </p:cNvCxnSpPr>
          <p:nvPr/>
        </p:nvCxnSpPr>
        <p:spPr>
          <a:xfrm>
            <a:off x="3069019" y="919224"/>
            <a:ext cx="1638784" cy="353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31" idx="3"/>
            <a:endCxn id="132" idx="1"/>
          </p:cNvCxnSpPr>
          <p:nvPr/>
        </p:nvCxnSpPr>
        <p:spPr>
          <a:xfrm>
            <a:off x="3186288" y="320978"/>
            <a:ext cx="859888" cy="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32" idx="3"/>
            <a:endCxn id="130" idx="1"/>
          </p:cNvCxnSpPr>
          <p:nvPr/>
        </p:nvCxnSpPr>
        <p:spPr>
          <a:xfrm>
            <a:off x="4489218" y="321192"/>
            <a:ext cx="794530" cy="1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52" idx="2"/>
            <a:endCxn id="180" idx="0"/>
          </p:cNvCxnSpPr>
          <p:nvPr/>
        </p:nvCxnSpPr>
        <p:spPr>
          <a:xfrm flipH="1">
            <a:off x="4061940" y="4362029"/>
            <a:ext cx="2403455" cy="36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51" idx="2"/>
            <a:endCxn id="56" idx="0"/>
          </p:cNvCxnSpPr>
          <p:nvPr/>
        </p:nvCxnSpPr>
        <p:spPr>
          <a:xfrm>
            <a:off x="2916540" y="4366625"/>
            <a:ext cx="2907926" cy="344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11"/>
          <p:cNvSpPr txBox="1"/>
          <p:nvPr/>
        </p:nvSpPr>
        <p:spPr>
          <a:xfrm>
            <a:off x="0" y="2139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系统部署图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491" y="1052736"/>
            <a:ext cx="1496965" cy="372964"/>
          </a:xfrm>
          <a:prstGeom prst="rect">
            <a:avLst/>
          </a:prstGeom>
        </p:spPr>
      </p:pic>
      <p:sp>
        <p:nvSpPr>
          <p:cNvPr id="64" name="TextBox 11"/>
          <p:cNvSpPr txBox="1"/>
          <p:nvPr/>
        </p:nvSpPr>
        <p:spPr>
          <a:xfrm>
            <a:off x="7179624" y="1406512"/>
            <a:ext cx="1568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负载均衡器（电信）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5" name="直接连接符 64"/>
          <p:cNvCxnSpPr>
            <a:stCxn id="16" idx="2"/>
            <a:endCxn id="64" idx="0"/>
          </p:cNvCxnSpPr>
          <p:nvPr/>
        </p:nvCxnSpPr>
        <p:spPr>
          <a:xfrm flipV="1">
            <a:off x="4707803" y="1406512"/>
            <a:ext cx="3256241" cy="211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38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组合 130"/>
          <p:cNvGrpSpPr/>
          <p:nvPr/>
        </p:nvGrpSpPr>
        <p:grpSpPr>
          <a:xfrm>
            <a:off x="1283930" y="1785244"/>
            <a:ext cx="6394693" cy="3188450"/>
            <a:chOff x="71437" y="390"/>
            <a:chExt cx="6215107" cy="2071311"/>
          </a:xfrm>
        </p:grpSpPr>
        <p:sp>
          <p:nvSpPr>
            <p:cNvPr id="132" name="矩形 131"/>
            <p:cNvSpPr/>
            <p:nvPr/>
          </p:nvSpPr>
          <p:spPr>
            <a:xfrm>
              <a:off x="71437" y="390"/>
              <a:ext cx="6215107" cy="20713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133" name="矩形 132"/>
            <p:cNvSpPr/>
            <p:nvPr/>
          </p:nvSpPr>
          <p:spPr>
            <a:xfrm>
              <a:off x="71437" y="390"/>
              <a:ext cx="6215107" cy="20713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6500" kern="1200" dirty="0" smtClean="0"/>
                <a:t> </a:t>
              </a:r>
              <a:endParaRPr lang="zh-CN" altLang="en-US" sz="6500" kern="1200" dirty="0"/>
            </a:p>
          </p:txBody>
        </p:sp>
      </p:grpSp>
      <p:sp>
        <p:nvSpPr>
          <p:cNvPr id="134" name="TextBox 11"/>
          <p:cNvSpPr txBox="1"/>
          <p:nvPr/>
        </p:nvSpPr>
        <p:spPr>
          <a:xfrm>
            <a:off x="1358097" y="1810162"/>
            <a:ext cx="1203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SaaS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服务端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283930" y="5029200"/>
            <a:ext cx="6394693" cy="1453310"/>
            <a:chOff x="71437" y="390"/>
            <a:chExt cx="6215107" cy="2139159"/>
          </a:xfrm>
        </p:grpSpPr>
        <p:sp>
          <p:nvSpPr>
            <p:cNvPr id="3" name="矩形 2"/>
            <p:cNvSpPr/>
            <p:nvPr/>
          </p:nvSpPr>
          <p:spPr>
            <a:xfrm>
              <a:off x="71437" y="185443"/>
              <a:ext cx="6215107" cy="19541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4" name="矩形 3"/>
            <p:cNvSpPr/>
            <p:nvPr/>
          </p:nvSpPr>
          <p:spPr>
            <a:xfrm>
              <a:off x="71437" y="390"/>
              <a:ext cx="6215107" cy="20713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6500" kern="1200" dirty="0" smtClean="0"/>
                <a:t> </a:t>
              </a:r>
              <a:endParaRPr lang="zh-CN" altLang="en-US" sz="6500" kern="1200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40357" y="2859113"/>
            <a:ext cx="4162706" cy="773712"/>
            <a:chOff x="71437" y="390"/>
            <a:chExt cx="6215107" cy="2071311"/>
          </a:xfrm>
          <a:effectLst>
            <a:glow rad="63500">
              <a:schemeClr val="tx2">
                <a:lumMod val="60000"/>
                <a:lumOff val="40000"/>
                <a:alpha val="40000"/>
              </a:schemeClr>
            </a:glow>
          </a:effectLst>
        </p:grpSpPr>
        <p:sp>
          <p:nvSpPr>
            <p:cNvPr id="6" name="矩形 5"/>
            <p:cNvSpPr/>
            <p:nvPr/>
          </p:nvSpPr>
          <p:spPr>
            <a:xfrm>
              <a:off x="71437" y="390"/>
              <a:ext cx="6215107" cy="20713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7" name="矩形 6"/>
            <p:cNvSpPr/>
            <p:nvPr/>
          </p:nvSpPr>
          <p:spPr>
            <a:xfrm>
              <a:off x="71437" y="390"/>
              <a:ext cx="6215107" cy="20713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6500" kern="1200" dirty="0" smtClean="0"/>
                <a:t> </a:t>
              </a:r>
              <a:endParaRPr lang="zh-CN" altLang="en-US" sz="6500" kern="1200" dirty="0"/>
            </a:p>
          </p:txBody>
        </p:sp>
      </p:grpSp>
      <p:sp>
        <p:nvSpPr>
          <p:cNvPr id="10" name="矩形 9"/>
          <p:cNvSpPr/>
          <p:nvPr/>
        </p:nvSpPr>
        <p:spPr>
          <a:xfrm>
            <a:off x="1440357" y="2193905"/>
            <a:ext cx="6071674" cy="49491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47650" tIns="247650" rIns="247650" bIns="247650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6500" kern="1200" dirty="0" smtClean="0"/>
              <a:t> </a:t>
            </a:r>
            <a:endParaRPr lang="zh-CN" altLang="en-US" sz="6500" kern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650874" y="606354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租户核心库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11"/>
          <p:cNvSpPr txBox="1"/>
          <p:nvPr/>
        </p:nvSpPr>
        <p:spPr>
          <a:xfrm>
            <a:off x="2775926" y="606354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课程模块库</a:t>
            </a:r>
          </a:p>
        </p:txBody>
      </p:sp>
      <p:sp>
        <p:nvSpPr>
          <p:cNvPr id="16" name="TextBox 11"/>
          <p:cNvSpPr txBox="1"/>
          <p:nvPr/>
        </p:nvSpPr>
        <p:spPr>
          <a:xfrm>
            <a:off x="3814950" y="606354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问答社区库</a:t>
            </a:r>
          </a:p>
        </p:txBody>
      </p:sp>
      <p:sp>
        <p:nvSpPr>
          <p:cNvPr id="18" name="TextBox 11"/>
          <p:cNvSpPr txBox="1"/>
          <p:nvPr/>
        </p:nvSpPr>
        <p:spPr>
          <a:xfrm>
            <a:off x="6331394" y="606354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用户中心库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779502" y="2859112"/>
            <a:ext cx="1732529" cy="1917624"/>
            <a:chOff x="71437" y="390"/>
            <a:chExt cx="6215107" cy="2071311"/>
          </a:xfrm>
          <a:effectLst>
            <a:glow rad="101600">
              <a:schemeClr val="tx2">
                <a:lumMod val="60000"/>
                <a:lumOff val="40000"/>
                <a:alpha val="40000"/>
              </a:schemeClr>
            </a:glow>
          </a:effectLst>
        </p:grpSpPr>
        <p:sp>
          <p:nvSpPr>
            <p:cNvPr id="20" name="矩形 19"/>
            <p:cNvSpPr/>
            <p:nvPr/>
          </p:nvSpPr>
          <p:spPr>
            <a:xfrm>
              <a:off x="71437" y="390"/>
              <a:ext cx="6215107" cy="20713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21" name="矩形 20"/>
            <p:cNvSpPr/>
            <p:nvPr/>
          </p:nvSpPr>
          <p:spPr>
            <a:xfrm>
              <a:off x="71437" y="390"/>
              <a:ext cx="6215107" cy="20713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6500" kern="1200" dirty="0" smtClean="0"/>
                <a:t> </a:t>
              </a:r>
              <a:endParaRPr lang="zh-CN" altLang="en-US" sz="6500" kern="1200" dirty="0"/>
            </a:p>
          </p:txBody>
        </p:sp>
      </p:grpSp>
      <p:sp>
        <p:nvSpPr>
          <p:cNvPr id="25" name="TextBox 11"/>
          <p:cNvSpPr txBox="1"/>
          <p:nvPr/>
        </p:nvSpPr>
        <p:spPr>
          <a:xfrm>
            <a:off x="5230973" y="6063542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TextBox 11"/>
          <p:cNvSpPr txBox="1"/>
          <p:nvPr/>
        </p:nvSpPr>
        <p:spPr>
          <a:xfrm>
            <a:off x="1349432" y="5180125"/>
            <a:ext cx="2877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数据中心（主从同步、读写分离）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11"/>
          <p:cNvSpPr txBox="1"/>
          <p:nvPr/>
        </p:nvSpPr>
        <p:spPr>
          <a:xfrm>
            <a:off x="1440357" y="2914144"/>
            <a:ext cx="3563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API</a:t>
            </a:r>
            <a:r>
              <a:rPr lang="zh-CN" altLang="en-US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服务（</a:t>
            </a:r>
            <a:r>
              <a:rPr lang="zh-CN" altLang="en-US" sz="1400" b="1" dirty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依</a:t>
            </a:r>
            <a:r>
              <a:rPr lang="en-US" altLang="zh-CN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SOA</a:t>
            </a:r>
            <a:r>
              <a:rPr lang="zh-CN" altLang="en-US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分模块、分库、单独部署）</a:t>
            </a:r>
            <a:endParaRPr lang="zh-CN" altLang="en-US" sz="14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TextBox 11"/>
          <p:cNvSpPr txBox="1"/>
          <p:nvPr/>
        </p:nvSpPr>
        <p:spPr>
          <a:xfrm>
            <a:off x="5839147" y="2924944"/>
            <a:ext cx="1738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后台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管理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74337" y="548681"/>
            <a:ext cx="1106925" cy="2550004"/>
            <a:chOff x="71437" y="390"/>
            <a:chExt cx="6215107" cy="2071311"/>
          </a:xfrm>
          <a:effectLst>
            <a:glow rad="101600">
              <a:schemeClr val="accent3">
                <a:satMod val="175000"/>
                <a:alpha val="50000"/>
              </a:schemeClr>
            </a:glow>
          </a:effectLst>
        </p:grpSpPr>
        <p:sp>
          <p:nvSpPr>
            <p:cNvPr id="33" name="矩形 32"/>
            <p:cNvSpPr/>
            <p:nvPr/>
          </p:nvSpPr>
          <p:spPr>
            <a:xfrm>
              <a:off x="71437" y="390"/>
              <a:ext cx="6215107" cy="20713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34" name="矩形 33"/>
            <p:cNvSpPr/>
            <p:nvPr/>
          </p:nvSpPr>
          <p:spPr>
            <a:xfrm>
              <a:off x="71437" y="390"/>
              <a:ext cx="6215107" cy="20713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6500" kern="1200" dirty="0" smtClean="0"/>
                <a:t> </a:t>
              </a:r>
              <a:endParaRPr lang="zh-CN" altLang="en-US" sz="6500" kern="120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36897" y="2144545"/>
            <a:ext cx="955102" cy="686465"/>
            <a:chOff x="1339395" y="10660"/>
            <a:chExt cx="1242376" cy="737206"/>
          </a:xfrm>
        </p:grpSpPr>
        <p:sp>
          <p:nvSpPr>
            <p:cNvPr id="36" name="矩形 35"/>
            <p:cNvSpPr/>
            <p:nvPr/>
          </p:nvSpPr>
          <p:spPr>
            <a:xfrm>
              <a:off x="1353094" y="10660"/>
              <a:ext cx="1228677" cy="7372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37" name="矩形 36"/>
            <p:cNvSpPr/>
            <p:nvPr/>
          </p:nvSpPr>
          <p:spPr>
            <a:xfrm>
              <a:off x="1339395" y="111758"/>
              <a:ext cx="1228677" cy="5319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监控管理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60147" y="1149977"/>
            <a:ext cx="931852" cy="742740"/>
            <a:chOff x="1353094" y="10660"/>
            <a:chExt cx="1228677" cy="509891"/>
          </a:xfrm>
        </p:grpSpPr>
        <p:sp>
          <p:nvSpPr>
            <p:cNvPr id="39" name="矩形 38"/>
            <p:cNvSpPr/>
            <p:nvPr/>
          </p:nvSpPr>
          <p:spPr>
            <a:xfrm>
              <a:off x="1353094" y="10660"/>
              <a:ext cx="1228677" cy="4846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40" name="矩形 39"/>
            <p:cNvSpPr/>
            <p:nvPr/>
          </p:nvSpPr>
          <p:spPr>
            <a:xfrm>
              <a:off x="1353094" y="10661"/>
              <a:ext cx="1228677" cy="50989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租户管理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1" name="TextBox 11"/>
          <p:cNvSpPr txBox="1"/>
          <p:nvPr/>
        </p:nvSpPr>
        <p:spPr>
          <a:xfrm>
            <a:off x="78019" y="58703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运营管理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547664" y="3224765"/>
            <a:ext cx="909853" cy="348251"/>
            <a:chOff x="1353094" y="10660"/>
            <a:chExt cx="1228677" cy="737206"/>
          </a:xfrm>
        </p:grpSpPr>
        <p:sp>
          <p:nvSpPr>
            <p:cNvPr id="43" name="矩形 42"/>
            <p:cNvSpPr/>
            <p:nvPr/>
          </p:nvSpPr>
          <p:spPr>
            <a:xfrm>
              <a:off x="1353094" y="10660"/>
              <a:ext cx="1228677" cy="7372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44" name="矩形 43"/>
            <p:cNvSpPr/>
            <p:nvPr/>
          </p:nvSpPr>
          <p:spPr>
            <a:xfrm>
              <a:off x="1353094" y="10660"/>
              <a:ext cx="1228677" cy="7372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课程模块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587728" y="3222359"/>
            <a:ext cx="929881" cy="345522"/>
            <a:chOff x="1353094" y="10660"/>
            <a:chExt cx="1228677" cy="737206"/>
          </a:xfrm>
        </p:grpSpPr>
        <p:sp>
          <p:nvSpPr>
            <p:cNvPr id="52" name="矩形 51"/>
            <p:cNvSpPr/>
            <p:nvPr/>
          </p:nvSpPr>
          <p:spPr>
            <a:xfrm>
              <a:off x="1353094" y="10660"/>
              <a:ext cx="1228677" cy="7372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53" name="矩形 52"/>
            <p:cNvSpPr/>
            <p:nvPr/>
          </p:nvSpPr>
          <p:spPr>
            <a:xfrm>
              <a:off x="1353094" y="10660"/>
              <a:ext cx="1228677" cy="7372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问答社区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637975" y="3222359"/>
            <a:ext cx="874386" cy="345522"/>
            <a:chOff x="1353094" y="10660"/>
            <a:chExt cx="1228677" cy="737206"/>
          </a:xfrm>
        </p:grpSpPr>
        <p:sp>
          <p:nvSpPr>
            <p:cNvPr id="55" name="矩形 54"/>
            <p:cNvSpPr/>
            <p:nvPr/>
          </p:nvSpPr>
          <p:spPr>
            <a:xfrm>
              <a:off x="1353094" y="10660"/>
              <a:ext cx="1228677" cy="7372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56" name="矩形 55"/>
            <p:cNvSpPr/>
            <p:nvPr/>
          </p:nvSpPr>
          <p:spPr>
            <a:xfrm>
              <a:off x="1353094" y="10660"/>
              <a:ext cx="1228677" cy="7372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积分抽奖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281936" y="548680"/>
            <a:ext cx="6396688" cy="984771"/>
            <a:chOff x="71437" y="390"/>
            <a:chExt cx="6215107" cy="2071311"/>
          </a:xfrm>
        </p:grpSpPr>
        <p:sp>
          <p:nvSpPr>
            <p:cNvPr id="59" name="矩形 58"/>
            <p:cNvSpPr/>
            <p:nvPr/>
          </p:nvSpPr>
          <p:spPr>
            <a:xfrm>
              <a:off x="71437" y="390"/>
              <a:ext cx="6215107" cy="20713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60" name="矩形 59"/>
            <p:cNvSpPr/>
            <p:nvPr/>
          </p:nvSpPr>
          <p:spPr>
            <a:xfrm>
              <a:off x="71437" y="390"/>
              <a:ext cx="6215107" cy="20713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6500" kern="1200" dirty="0" smtClean="0"/>
                <a:t> </a:t>
              </a:r>
              <a:endParaRPr lang="zh-CN" altLang="en-US" sz="6500" kern="1200" dirty="0"/>
            </a:p>
          </p:txBody>
        </p:sp>
      </p:grpSp>
      <p:sp>
        <p:nvSpPr>
          <p:cNvPr id="74" name="TextBox 11"/>
          <p:cNvSpPr txBox="1"/>
          <p:nvPr/>
        </p:nvSpPr>
        <p:spPr>
          <a:xfrm>
            <a:off x="1358097" y="587034"/>
            <a:ext cx="803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客户端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7806840" y="548680"/>
            <a:ext cx="1305629" cy="4425014"/>
            <a:chOff x="71437" y="390"/>
            <a:chExt cx="6215107" cy="2071311"/>
          </a:xfrm>
          <a:effectLst>
            <a:glow rad="101600">
              <a:schemeClr val="accent3">
                <a:satMod val="175000"/>
                <a:alpha val="50000"/>
              </a:schemeClr>
            </a:glow>
          </a:effectLst>
        </p:grpSpPr>
        <p:sp>
          <p:nvSpPr>
            <p:cNvPr id="76" name="矩形 75"/>
            <p:cNvSpPr/>
            <p:nvPr/>
          </p:nvSpPr>
          <p:spPr>
            <a:xfrm>
              <a:off x="71437" y="390"/>
              <a:ext cx="6215107" cy="20713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77" name="矩形 76"/>
            <p:cNvSpPr/>
            <p:nvPr/>
          </p:nvSpPr>
          <p:spPr>
            <a:xfrm>
              <a:off x="71437" y="390"/>
              <a:ext cx="6215107" cy="20713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6500" kern="1200" dirty="0" smtClean="0"/>
                <a:t> </a:t>
              </a:r>
              <a:endParaRPr lang="zh-CN" altLang="en-US" sz="6500" kern="1200" dirty="0"/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7985272" y="2276871"/>
            <a:ext cx="998980" cy="512419"/>
            <a:chOff x="1300736" y="10660"/>
            <a:chExt cx="1346008" cy="737206"/>
          </a:xfrm>
        </p:grpSpPr>
        <p:sp>
          <p:nvSpPr>
            <p:cNvPr id="79" name="矩形 78"/>
            <p:cNvSpPr/>
            <p:nvPr/>
          </p:nvSpPr>
          <p:spPr>
            <a:xfrm>
              <a:off x="1353094" y="10660"/>
              <a:ext cx="1228677" cy="7372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80" name="矩形 79"/>
            <p:cNvSpPr/>
            <p:nvPr/>
          </p:nvSpPr>
          <p:spPr>
            <a:xfrm>
              <a:off x="1300736" y="10660"/>
              <a:ext cx="1346008" cy="7372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缓存管理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8024131" y="2952788"/>
            <a:ext cx="911899" cy="534282"/>
            <a:chOff x="1353094" y="10660"/>
            <a:chExt cx="1228677" cy="737206"/>
          </a:xfrm>
        </p:grpSpPr>
        <p:sp>
          <p:nvSpPr>
            <p:cNvPr id="82" name="矩形 81"/>
            <p:cNvSpPr/>
            <p:nvPr/>
          </p:nvSpPr>
          <p:spPr>
            <a:xfrm>
              <a:off x="1353094" y="10660"/>
              <a:ext cx="1228677" cy="7372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83" name="矩形 82"/>
            <p:cNvSpPr/>
            <p:nvPr/>
          </p:nvSpPr>
          <p:spPr>
            <a:xfrm>
              <a:off x="1353094" y="10660"/>
              <a:ext cx="1228677" cy="7372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消息队列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84" name="TextBox 11"/>
          <p:cNvSpPr txBox="1"/>
          <p:nvPr/>
        </p:nvSpPr>
        <p:spPr>
          <a:xfrm>
            <a:off x="7834758" y="57987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工具库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5" name="组合 84"/>
          <p:cNvGrpSpPr/>
          <p:nvPr/>
        </p:nvGrpSpPr>
        <p:grpSpPr>
          <a:xfrm>
            <a:off x="8024131" y="3622226"/>
            <a:ext cx="911899" cy="534282"/>
            <a:chOff x="1353094" y="10660"/>
            <a:chExt cx="1228677" cy="737206"/>
          </a:xfrm>
        </p:grpSpPr>
        <p:sp>
          <p:nvSpPr>
            <p:cNvPr id="86" name="矩形 85"/>
            <p:cNvSpPr/>
            <p:nvPr/>
          </p:nvSpPr>
          <p:spPr>
            <a:xfrm>
              <a:off x="1353094" y="10660"/>
              <a:ext cx="1228677" cy="7372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Job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调度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1353094" y="10660"/>
              <a:ext cx="1228677" cy="7372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8" name="组合 87"/>
          <p:cNvGrpSpPr/>
          <p:nvPr/>
        </p:nvGrpSpPr>
        <p:grpSpPr>
          <a:xfrm>
            <a:off x="8024131" y="4288882"/>
            <a:ext cx="911899" cy="534282"/>
            <a:chOff x="1353094" y="10660"/>
            <a:chExt cx="1228677" cy="737206"/>
          </a:xfrm>
        </p:grpSpPr>
        <p:sp>
          <p:nvSpPr>
            <p:cNvPr id="89" name="矩形 88"/>
            <p:cNvSpPr/>
            <p:nvPr/>
          </p:nvSpPr>
          <p:spPr>
            <a:xfrm>
              <a:off x="1353094" y="10660"/>
              <a:ext cx="1228677" cy="7372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日志管理</a:t>
              </a:r>
            </a:p>
          </p:txBody>
        </p:sp>
        <p:sp>
          <p:nvSpPr>
            <p:cNvPr id="90" name="矩形 89"/>
            <p:cNvSpPr/>
            <p:nvPr/>
          </p:nvSpPr>
          <p:spPr>
            <a:xfrm>
              <a:off x="1353094" y="10660"/>
              <a:ext cx="1228677" cy="7372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74337" y="3325554"/>
            <a:ext cx="1106926" cy="3153264"/>
            <a:chOff x="71437" y="390"/>
            <a:chExt cx="6215107" cy="2071311"/>
          </a:xfrm>
        </p:grpSpPr>
        <p:sp>
          <p:nvSpPr>
            <p:cNvPr id="95" name="矩形 94"/>
            <p:cNvSpPr/>
            <p:nvPr/>
          </p:nvSpPr>
          <p:spPr>
            <a:xfrm>
              <a:off x="71437" y="390"/>
              <a:ext cx="6215107" cy="20713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96" name="矩形 95"/>
            <p:cNvSpPr/>
            <p:nvPr/>
          </p:nvSpPr>
          <p:spPr>
            <a:xfrm>
              <a:off x="71437" y="390"/>
              <a:ext cx="6215107" cy="20713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6500" kern="1200" dirty="0" smtClean="0"/>
                <a:t> </a:t>
              </a:r>
              <a:endParaRPr lang="zh-CN" altLang="en-US" sz="6500" kern="1200" dirty="0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157370" y="3765784"/>
            <a:ext cx="939321" cy="523098"/>
            <a:chOff x="1353095" y="10660"/>
            <a:chExt cx="1234846" cy="737206"/>
          </a:xfrm>
        </p:grpSpPr>
        <p:sp>
          <p:nvSpPr>
            <p:cNvPr id="98" name="矩形 97"/>
            <p:cNvSpPr/>
            <p:nvPr/>
          </p:nvSpPr>
          <p:spPr>
            <a:xfrm>
              <a:off x="1353095" y="10660"/>
              <a:ext cx="1228678" cy="7372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99" name="矩形 98"/>
            <p:cNvSpPr/>
            <p:nvPr/>
          </p:nvSpPr>
          <p:spPr>
            <a:xfrm>
              <a:off x="1359265" y="136150"/>
              <a:ext cx="1228676" cy="53193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数据采集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151293" y="4437112"/>
            <a:ext cx="940706" cy="608869"/>
            <a:chOff x="1353094" y="10659"/>
            <a:chExt cx="1228677" cy="737207"/>
          </a:xfrm>
        </p:grpSpPr>
        <p:sp>
          <p:nvSpPr>
            <p:cNvPr id="101" name="矩形 100"/>
            <p:cNvSpPr/>
            <p:nvPr/>
          </p:nvSpPr>
          <p:spPr>
            <a:xfrm>
              <a:off x="1353094" y="10659"/>
              <a:ext cx="1228677" cy="64151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102" name="矩形 101"/>
            <p:cNvSpPr/>
            <p:nvPr/>
          </p:nvSpPr>
          <p:spPr>
            <a:xfrm>
              <a:off x="1353094" y="10660"/>
              <a:ext cx="1228677" cy="7372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数据挖掘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03" name="TextBox 11"/>
          <p:cNvSpPr txBox="1"/>
          <p:nvPr/>
        </p:nvSpPr>
        <p:spPr>
          <a:xfrm>
            <a:off x="71311" y="336852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大数据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160147" y="5108827"/>
            <a:ext cx="944571" cy="608869"/>
            <a:chOff x="1328820" y="-254254"/>
            <a:chExt cx="1402364" cy="737207"/>
          </a:xfrm>
        </p:grpSpPr>
        <p:sp>
          <p:nvSpPr>
            <p:cNvPr id="105" name="矩形 104"/>
            <p:cNvSpPr/>
            <p:nvPr/>
          </p:nvSpPr>
          <p:spPr>
            <a:xfrm>
              <a:off x="1328820" y="-254254"/>
              <a:ext cx="1402364" cy="6400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106" name="矩形 105"/>
            <p:cNvSpPr/>
            <p:nvPr/>
          </p:nvSpPr>
          <p:spPr>
            <a:xfrm>
              <a:off x="1409937" y="-254253"/>
              <a:ext cx="1228677" cy="7372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分布式计算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153787" y="5782001"/>
            <a:ext cx="944571" cy="608869"/>
            <a:chOff x="1353094" y="10659"/>
            <a:chExt cx="1228677" cy="737207"/>
          </a:xfrm>
        </p:grpSpPr>
        <p:sp>
          <p:nvSpPr>
            <p:cNvPr id="109" name="矩形 108"/>
            <p:cNvSpPr/>
            <p:nvPr/>
          </p:nvSpPr>
          <p:spPr>
            <a:xfrm>
              <a:off x="1353094" y="10659"/>
              <a:ext cx="1228677" cy="616059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110" name="矩形 109"/>
            <p:cNvSpPr/>
            <p:nvPr/>
          </p:nvSpPr>
          <p:spPr>
            <a:xfrm>
              <a:off x="1353094" y="10660"/>
              <a:ext cx="1228677" cy="7372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数据存储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1" name="组合 110"/>
          <p:cNvGrpSpPr/>
          <p:nvPr/>
        </p:nvGrpSpPr>
        <p:grpSpPr>
          <a:xfrm>
            <a:off x="6024346" y="3789040"/>
            <a:ext cx="1211946" cy="379152"/>
            <a:chOff x="1353094" y="-138616"/>
            <a:chExt cx="1228677" cy="737205"/>
          </a:xfrm>
        </p:grpSpPr>
        <p:sp>
          <p:nvSpPr>
            <p:cNvPr id="112" name="矩形 111"/>
            <p:cNvSpPr/>
            <p:nvPr/>
          </p:nvSpPr>
          <p:spPr>
            <a:xfrm>
              <a:off x="1353094" y="-138616"/>
              <a:ext cx="1228677" cy="73720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113" name="矩形 112"/>
            <p:cNvSpPr/>
            <p:nvPr/>
          </p:nvSpPr>
          <p:spPr>
            <a:xfrm>
              <a:off x="1353094" y="-138616"/>
              <a:ext cx="1228676" cy="7372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报表引擎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4" name="组合 113"/>
          <p:cNvGrpSpPr/>
          <p:nvPr/>
        </p:nvGrpSpPr>
        <p:grpSpPr>
          <a:xfrm>
            <a:off x="6024978" y="3284984"/>
            <a:ext cx="1211318" cy="379151"/>
            <a:chOff x="1353093" y="10660"/>
            <a:chExt cx="1228679" cy="737206"/>
          </a:xfrm>
        </p:grpSpPr>
        <p:sp>
          <p:nvSpPr>
            <p:cNvPr id="115" name="矩形 114"/>
            <p:cNvSpPr/>
            <p:nvPr/>
          </p:nvSpPr>
          <p:spPr>
            <a:xfrm>
              <a:off x="1353095" y="10660"/>
              <a:ext cx="1228677" cy="7372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116" name="矩形 115"/>
            <p:cNvSpPr/>
            <p:nvPr/>
          </p:nvSpPr>
          <p:spPr>
            <a:xfrm>
              <a:off x="1353093" y="10660"/>
              <a:ext cx="1228676" cy="7372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表单模板引擎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026" name="Picture 2" descr="http://www.xiazaizhijia.com/uploads/allimg/140126/36-14012615142394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444" y="734095"/>
            <a:ext cx="909110" cy="66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" name="图片 1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374" y="692904"/>
            <a:ext cx="698604" cy="698604"/>
          </a:xfrm>
          <a:prstGeom prst="rect">
            <a:avLst/>
          </a:prstGeom>
        </p:spPr>
      </p:pic>
      <p:sp>
        <p:nvSpPr>
          <p:cNvPr id="127" name="右箭头 126"/>
          <p:cNvSpPr/>
          <p:nvPr/>
        </p:nvSpPr>
        <p:spPr>
          <a:xfrm rot="5400000">
            <a:off x="6431450" y="4912944"/>
            <a:ext cx="428628" cy="28575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右箭头 128"/>
          <p:cNvSpPr/>
          <p:nvPr/>
        </p:nvSpPr>
        <p:spPr>
          <a:xfrm rot="5400000">
            <a:off x="3007888" y="4922873"/>
            <a:ext cx="428628" cy="28575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0" name="右箭头 129"/>
          <p:cNvSpPr/>
          <p:nvPr/>
        </p:nvSpPr>
        <p:spPr>
          <a:xfrm>
            <a:off x="7528418" y="1834902"/>
            <a:ext cx="428628" cy="28575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5" name="组合 144"/>
          <p:cNvGrpSpPr/>
          <p:nvPr/>
        </p:nvGrpSpPr>
        <p:grpSpPr>
          <a:xfrm>
            <a:off x="8024131" y="1047911"/>
            <a:ext cx="938290" cy="512419"/>
            <a:chOff x="1353094" y="10660"/>
            <a:chExt cx="1228678" cy="737206"/>
          </a:xfrm>
        </p:grpSpPr>
        <p:sp>
          <p:nvSpPr>
            <p:cNvPr id="146" name="矩形 145"/>
            <p:cNvSpPr/>
            <p:nvPr/>
          </p:nvSpPr>
          <p:spPr>
            <a:xfrm>
              <a:off x="1353094" y="10660"/>
              <a:ext cx="1228677" cy="7372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147" name="矩形 146"/>
            <p:cNvSpPr/>
            <p:nvPr/>
          </p:nvSpPr>
          <p:spPr>
            <a:xfrm>
              <a:off x="1353095" y="10660"/>
              <a:ext cx="1228677" cy="7372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CDN</a:t>
              </a: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管理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49" name="右箭头 148"/>
          <p:cNvSpPr/>
          <p:nvPr/>
        </p:nvSpPr>
        <p:spPr>
          <a:xfrm>
            <a:off x="1050397" y="5544415"/>
            <a:ext cx="428628" cy="28575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36" name="Picture 12" descr="http://pic.baike.soso.com/p/20120428/20120428084456-1406440747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488" y="748478"/>
            <a:ext cx="853713" cy="63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1" name="组合 150"/>
          <p:cNvGrpSpPr/>
          <p:nvPr/>
        </p:nvGrpSpPr>
        <p:grpSpPr>
          <a:xfrm>
            <a:off x="4627543" y="3222359"/>
            <a:ext cx="874386" cy="345522"/>
            <a:chOff x="1353094" y="10660"/>
            <a:chExt cx="1228677" cy="737206"/>
          </a:xfrm>
        </p:grpSpPr>
        <p:sp>
          <p:nvSpPr>
            <p:cNvPr id="152" name="矩形 151"/>
            <p:cNvSpPr/>
            <p:nvPr/>
          </p:nvSpPr>
          <p:spPr>
            <a:xfrm>
              <a:off x="1353094" y="10660"/>
              <a:ext cx="1228677" cy="7372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153" name="矩形 152"/>
            <p:cNvSpPr/>
            <p:nvPr/>
          </p:nvSpPr>
          <p:spPr>
            <a:xfrm>
              <a:off x="1353094" y="10660"/>
              <a:ext cx="1228677" cy="7372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54" name="组合 153"/>
          <p:cNvGrpSpPr/>
          <p:nvPr/>
        </p:nvGrpSpPr>
        <p:grpSpPr>
          <a:xfrm>
            <a:off x="1428752" y="2212760"/>
            <a:ext cx="6071674" cy="441806"/>
            <a:chOff x="0" y="3"/>
            <a:chExt cx="2426096" cy="616948"/>
          </a:xfrm>
        </p:grpSpPr>
        <p:sp>
          <p:nvSpPr>
            <p:cNvPr id="155" name="矩形 154"/>
            <p:cNvSpPr/>
            <p:nvPr/>
          </p:nvSpPr>
          <p:spPr>
            <a:xfrm>
              <a:off x="0" y="3"/>
              <a:ext cx="2426096" cy="61694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156" name="矩形 155"/>
            <p:cNvSpPr/>
            <p:nvPr/>
          </p:nvSpPr>
          <p:spPr>
            <a:xfrm>
              <a:off x="0" y="3"/>
              <a:ext cx="2426096" cy="61694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600" kern="12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</p:grpSp>
      <p:sp>
        <p:nvSpPr>
          <p:cNvPr id="124" name="右箭头 123"/>
          <p:cNvSpPr/>
          <p:nvPr/>
        </p:nvSpPr>
        <p:spPr>
          <a:xfrm rot="5400000">
            <a:off x="4090494" y="1718365"/>
            <a:ext cx="680889" cy="28575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右箭头 125"/>
          <p:cNvSpPr/>
          <p:nvPr/>
        </p:nvSpPr>
        <p:spPr>
          <a:xfrm rot="5400000">
            <a:off x="5319173" y="1703645"/>
            <a:ext cx="683033" cy="28575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右箭头 124"/>
          <p:cNvSpPr/>
          <p:nvPr/>
        </p:nvSpPr>
        <p:spPr>
          <a:xfrm rot="5400000">
            <a:off x="2772123" y="1717337"/>
            <a:ext cx="683033" cy="28575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6" name="右箭头 135"/>
          <p:cNvSpPr/>
          <p:nvPr/>
        </p:nvSpPr>
        <p:spPr>
          <a:xfrm rot="5400000">
            <a:off x="3406325" y="2610522"/>
            <a:ext cx="300668" cy="285752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7" name="TextBox 11"/>
          <p:cNvSpPr txBox="1"/>
          <p:nvPr/>
        </p:nvSpPr>
        <p:spPr>
          <a:xfrm>
            <a:off x="4125131" y="2287353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SSO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66" name="Picture 2" descr="http://img.web07.cn/uploads/Png/c101210/1291943B2510-11a4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322758" y="5487421"/>
            <a:ext cx="473187" cy="436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2" descr="http://img.web07.cn/uploads/Png/c101210/1291943B2510-11a4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896374" y="5517469"/>
            <a:ext cx="576064" cy="53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Picture 2" descr="http://img.web07.cn/uploads/Png/c101210/1291943B2510-11a4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3334026" y="5482095"/>
            <a:ext cx="473187" cy="436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Picture 2" descr="http://img.web07.cn/uploads/Png/c101210/1291943B2510-11a4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907642" y="5512143"/>
            <a:ext cx="576064" cy="53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Picture 2" descr="http://img.web07.cn/uploads/Png/c101210/1291943B2510-11a4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4345294" y="5482095"/>
            <a:ext cx="473187" cy="436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Picture 2" descr="http://img.web07.cn/uploads/Png/c101210/1291943B2510-11a4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918910" y="5512143"/>
            <a:ext cx="576064" cy="53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Picture 2" descr="http://img.web07.cn/uploads/Png/c101210/1291943B2510-11a4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439083" y="5500674"/>
            <a:ext cx="473187" cy="436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Picture 2" descr="http://img.web07.cn/uploads/Png/c101210/1291943B2510-11a4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012699" y="5530722"/>
            <a:ext cx="576064" cy="531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Picture 2" descr="http://img.web07.cn/uploads/Png/c101210/1291943B2510-11a4.png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risscrossEtching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887107" y="5486077"/>
            <a:ext cx="473187" cy="436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Picture 2" descr="http://img.web07.cn/uploads/Png/c101210/1291943B2510-11a4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460723" y="5516125"/>
            <a:ext cx="576064" cy="5317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TextBox 11"/>
          <p:cNvSpPr txBox="1"/>
          <p:nvPr/>
        </p:nvSpPr>
        <p:spPr>
          <a:xfrm>
            <a:off x="0" y="2139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系统架构图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440357" y="3711555"/>
            <a:ext cx="4157176" cy="27436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</p:sp>
      <p:sp>
        <p:nvSpPr>
          <p:cNvPr id="119" name="矩形 118"/>
          <p:cNvSpPr/>
          <p:nvPr/>
        </p:nvSpPr>
        <p:spPr>
          <a:xfrm>
            <a:off x="2466185" y="3676429"/>
            <a:ext cx="2111048" cy="37915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64770" tIns="64770" rIns="64770" bIns="64770" numCol="1" spcCol="1270" anchor="ctr" anchorCtr="0">
            <a:noAutofit/>
          </a:bodyPr>
          <a:lstStyle/>
          <a:p>
            <a:pPr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ESB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企业服务总线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1" name="组合 120"/>
          <p:cNvGrpSpPr/>
          <p:nvPr/>
        </p:nvGrpSpPr>
        <p:grpSpPr>
          <a:xfrm>
            <a:off x="1434827" y="4080687"/>
            <a:ext cx="4162706" cy="690514"/>
            <a:chOff x="71437" y="390"/>
            <a:chExt cx="6215107" cy="2071311"/>
          </a:xfrm>
          <a:effectLst>
            <a:glow rad="63500">
              <a:schemeClr val="tx2">
                <a:lumMod val="60000"/>
                <a:lumOff val="40000"/>
                <a:alpha val="40000"/>
              </a:schemeClr>
            </a:glow>
          </a:effectLst>
        </p:grpSpPr>
        <p:sp>
          <p:nvSpPr>
            <p:cNvPr id="122" name="矩形 121"/>
            <p:cNvSpPr/>
            <p:nvPr/>
          </p:nvSpPr>
          <p:spPr>
            <a:xfrm>
              <a:off x="71437" y="390"/>
              <a:ext cx="6215107" cy="207131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123" name="矩形 122"/>
            <p:cNvSpPr/>
            <p:nvPr/>
          </p:nvSpPr>
          <p:spPr>
            <a:xfrm>
              <a:off x="71437" y="390"/>
              <a:ext cx="6215107" cy="20713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6500" kern="1200" dirty="0" smtClean="0"/>
                <a:t> </a:t>
              </a:r>
              <a:endParaRPr lang="zh-CN" altLang="en-US" sz="6500" kern="1200" dirty="0"/>
            </a:p>
          </p:txBody>
        </p:sp>
      </p:grpSp>
      <p:sp>
        <p:nvSpPr>
          <p:cNvPr id="128" name="TextBox 11"/>
          <p:cNvSpPr txBox="1"/>
          <p:nvPr/>
        </p:nvSpPr>
        <p:spPr>
          <a:xfrm>
            <a:off x="1434827" y="4052520"/>
            <a:ext cx="3563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err="1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PaaS</a:t>
            </a:r>
            <a:r>
              <a:rPr lang="zh-CN" altLang="en-US" sz="1400" b="1" dirty="0" smtClean="0">
                <a:solidFill>
                  <a:srgbClr val="FFC000"/>
                </a:solidFill>
                <a:latin typeface="微软雅黑" pitchFamily="34" charset="-122"/>
                <a:ea typeface="微软雅黑" pitchFamily="34" charset="-122"/>
              </a:rPr>
              <a:t>应用层</a:t>
            </a:r>
            <a:endParaRPr lang="zh-CN" altLang="en-US" sz="1400" b="1" dirty="0">
              <a:solidFill>
                <a:srgbClr val="FFC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5" name="组合 134"/>
          <p:cNvGrpSpPr/>
          <p:nvPr/>
        </p:nvGrpSpPr>
        <p:grpSpPr>
          <a:xfrm>
            <a:off x="1542134" y="4363141"/>
            <a:ext cx="909853" cy="348251"/>
            <a:chOff x="1353094" y="10660"/>
            <a:chExt cx="1228677" cy="737206"/>
          </a:xfrm>
        </p:grpSpPr>
        <p:sp>
          <p:nvSpPr>
            <p:cNvPr id="137" name="矩形 136"/>
            <p:cNvSpPr/>
            <p:nvPr/>
          </p:nvSpPr>
          <p:spPr>
            <a:xfrm>
              <a:off x="1353094" y="10660"/>
              <a:ext cx="1228677" cy="7372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138" name="矩形 137"/>
            <p:cNvSpPr/>
            <p:nvPr/>
          </p:nvSpPr>
          <p:spPr>
            <a:xfrm>
              <a:off x="1353094" y="10660"/>
              <a:ext cx="1228677" cy="7372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用户中心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9" name="组合 138"/>
          <p:cNvGrpSpPr/>
          <p:nvPr/>
        </p:nvGrpSpPr>
        <p:grpSpPr>
          <a:xfrm>
            <a:off x="2582198" y="4360735"/>
            <a:ext cx="929881" cy="345522"/>
            <a:chOff x="1353094" y="10660"/>
            <a:chExt cx="1228677" cy="737206"/>
          </a:xfrm>
        </p:grpSpPr>
        <p:sp>
          <p:nvSpPr>
            <p:cNvPr id="140" name="矩形 139"/>
            <p:cNvSpPr/>
            <p:nvPr/>
          </p:nvSpPr>
          <p:spPr>
            <a:xfrm>
              <a:off x="1353094" y="10660"/>
              <a:ext cx="1228677" cy="7372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141" name="矩形 140"/>
            <p:cNvSpPr/>
            <p:nvPr/>
          </p:nvSpPr>
          <p:spPr>
            <a:xfrm>
              <a:off x="1353094" y="10660"/>
              <a:ext cx="1228677" cy="7372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消息中心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>
            <a:off x="3632445" y="4360735"/>
            <a:ext cx="874386" cy="345522"/>
            <a:chOff x="1353094" y="10660"/>
            <a:chExt cx="1228677" cy="737206"/>
          </a:xfrm>
        </p:grpSpPr>
        <p:sp>
          <p:nvSpPr>
            <p:cNvPr id="143" name="矩形 142"/>
            <p:cNvSpPr/>
            <p:nvPr/>
          </p:nvSpPr>
          <p:spPr>
            <a:xfrm>
              <a:off x="1353094" y="10660"/>
              <a:ext cx="1228677" cy="7372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144" name="矩形 143"/>
            <p:cNvSpPr/>
            <p:nvPr/>
          </p:nvSpPr>
          <p:spPr>
            <a:xfrm>
              <a:off x="1353094" y="10660"/>
              <a:ext cx="1228677" cy="7372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标签服务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4622013" y="4360735"/>
            <a:ext cx="874386" cy="345522"/>
            <a:chOff x="1353094" y="10660"/>
            <a:chExt cx="1228677" cy="737206"/>
          </a:xfrm>
        </p:grpSpPr>
        <p:sp>
          <p:nvSpPr>
            <p:cNvPr id="150" name="矩形 149"/>
            <p:cNvSpPr/>
            <p:nvPr/>
          </p:nvSpPr>
          <p:spPr>
            <a:xfrm>
              <a:off x="1353094" y="10660"/>
              <a:ext cx="1228677" cy="7372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157" name="矩形 156"/>
            <p:cNvSpPr/>
            <p:nvPr/>
          </p:nvSpPr>
          <p:spPr>
            <a:xfrm>
              <a:off x="1353094" y="10660"/>
              <a:ext cx="1228677" cy="7372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…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0" name="组合 159"/>
          <p:cNvGrpSpPr/>
          <p:nvPr/>
        </p:nvGrpSpPr>
        <p:grpSpPr>
          <a:xfrm>
            <a:off x="6024346" y="4297971"/>
            <a:ext cx="1211318" cy="379151"/>
            <a:chOff x="1353093" y="-79798"/>
            <a:chExt cx="1228679" cy="737207"/>
          </a:xfrm>
        </p:grpSpPr>
        <p:sp>
          <p:nvSpPr>
            <p:cNvPr id="161" name="矩形 160"/>
            <p:cNvSpPr/>
            <p:nvPr/>
          </p:nvSpPr>
          <p:spPr>
            <a:xfrm>
              <a:off x="1353095" y="-79796"/>
              <a:ext cx="1228677" cy="73720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</p:sp>
        <p:sp>
          <p:nvSpPr>
            <p:cNvPr id="162" name="矩形 161"/>
            <p:cNvSpPr/>
            <p:nvPr/>
          </p:nvSpPr>
          <p:spPr>
            <a:xfrm>
              <a:off x="1353093" y="-79798"/>
              <a:ext cx="1228676" cy="7372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4770" tIns="64770" rIns="64770" bIns="64770" numCol="1" spcCol="1270" anchor="ctr" anchorCtr="0">
              <a:noAutofit/>
            </a:bodyPr>
            <a:lstStyle/>
            <a:p>
              <a:pPr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sz="1400" b="1" dirty="0" smtClean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工作流引擎</a:t>
              </a:r>
              <a:endPara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719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90101" y="188640"/>
            <a:ext cx="6322259" cy="6264696"/>
            <a:chOff x="5" y="759"/>
            <a:chExt cx="1463818" cy="807104"/>
          </a:xfrm>
        </p:grpSpPr>
        <p:sp>
          <p:nvSpPr>
            <p:cNvPr id="25" name="矩形 24"/>
            <p:cNvSpPr/>
            <p:nvPr/>
          </p:nvSpPr>
          <p:spPr>
            <a:xfrm>
              <a:off x="5" y="759"/>
              <a:ext cx="1463818" cy="80710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26" name="矩形 25"/>
            <p:cNvSpPr/>
            <p:nvPr/>
          </p:nvSpPr>
          <p:spPr>
            <a:xfrm>
              <a:off x="5" y="759"/>
              <a:ext cx="1463818" cy="80710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7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37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1763688" y="4229466"/>
            <a:ext cx="5832648" cy="2070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sp>
      <p:grpSp>
        <p:nvGrpSpPr>
          <p:cNvPr id="5" name="组合 4"/>
          <p:cNvGrpSpPr/>
          <p:nvPr/>
        </p:nvGrpSpPr>
        <p:grpSpPr>
          <a:xfrm>
            <a:off x="1187624" y="5019714"/>
            <a:ext cx="2164068" cy="1001574"/>
            <a:chOff x="1187624" y="5307746"/>
            <a:chExt cx="2164068" cy="1001574"/>
          </a:xfrm>
        </p:grpSpPr>
        <p:sp>
          <p:nvSpPr>
            <p:cNvPr id="13" name="文本框 12"/>
            <p:cNvSpPr txBox="1"/>
            <p:nvPr/>
          </p:nvSpPr>
          <p:spPr>
            <a:xfrm>
              <a:off x="1187624" y="6001543"/>
              <a:ext cx="2164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RDB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898365" y="5307746"/>
              <a:ext cx="742586" cy="693797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1491039" y="18864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公网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763688" y="422946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网防火墙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741301" y="621595"/>
            <a:ext cx="5832648" cy="3474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sp>
      <p:sp>
        <p:nvSpPr>
          <p:cNvPr id="10" name="文本框 9"/>
          <p:cNvSpPr txBox="1"/>
          <p:nvPr/>
        </p:nvSpPr>
        <p:spPr>
          <a:xfrm>
            <a:off x="3851920" y="1673929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SLB(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123728" y="3666427"/>
            <a:ext cx="1533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 API)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9" name="直接连接符 28"/>
          <p:cNvCxnSpPr>
            <a:stCxn id="10" idx="2"/>
            <a:endCxn id="43" idx="0"/>
          </p:cNvCxnSpPr>
          <p:nvPr/>
        </p:nvCxnSpPr>
        <p:spPr>
          <a:xfrm flipH="1">
            <a:off x="2743619" y="2012483"/>
            <a:ext cx="1856262" cy="677726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2294097" y="2690209"/>
            <a:ext cx="899044" cy="101874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839655" y="3660453"/>
            <a:ext cx="1533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ECS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(Web API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010024" y="2684235"/>
            <a:ext cx="899044" cy="101874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>
            <a:stCxn id="53" idx="0"/>
            <a:endCxn id="10" idx="2"/>
          </p:cNvCxnSpPr>
          <p:nvPr/>
        </p:nvCxnSpPr>
        <p:spPr>
          <a:xfrm flipH="1" flipV="1">
            <a:off x="4599881" y="2012483"/>
            <a:ext cx="1859665" cy="671752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图片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279098"/>
            <a:ext cx="1496965" cy="372964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1740469" y="612874"/>
            <a:ext cx="5833480" cy="5692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http://atms01.alicdn.com/tps/i1/TB1_BgAHXXXXXc.XpXXBLZG9VXX-102-4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149" y="723701"/>
            <a:ext cx="852216" cy="40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0336" y="717544"/>
            <a:ext cx="413188" cy="407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3119" y="685769"/>
            <a:ext cx="407166" cy="43897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788556" y="73301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云盾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8" name="Picture 8" descr="http://img.taopic.com/uploads/allimg/130528/240372-13052PH11737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778" y="2567287"/>
            <a:ext cx="1640303" cy="123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直接连接符 60"/>
          <p:cNvCxnSpPr/>
          <p:nvPr/>
        </p:nvCxnSpPr>
        <p:spPr>
          <a:xfrm flipH="1">
            <a:off x="4599880" y="2006915"/>
            <a:ext cx="17050" cy="763015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510049" y="5019714"/>
            <a:ext cx="2203744" cy="1001574"/>
            <a:chOff x="3906705" y="5307746"/>
            <a:chExt cx="2203744" cy="1001574"/>
          </a:xfrm>
        </p:grpSpPr>
        <p:sp>
          <p:nvSpPr>
            <p:cNvPr id="54" name="文本框 53"/>
            <p:cNvSpPr txBox="1"/>
            <p:nvPr/>
          </p:nvSpPr>
          <p:spPr>
            <a:xfrm>
              <a:off x="3906705" y="6001543"/>
              <a:ext cx="22037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RDB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4637284" y="5307746"/>
              <a:ext cx="742586" cy="693797"/>
            </a:xfrm>
            <a:prstGeom prst="rect">
              <a:avLst/>
            </a:prstGeom>
            <a:blipFill dpi="0" rotWithShape="1">
              <a:blip r:embed="rId2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28184" y="1264722"/>
            <a:ext cx="1272593" cy="1156166"/>
            <a:chOff x="6195032" y="25962"/>
            <a:chExt cx="1272593" cy="1156166"/>
          </a:xfrm>
        </p:grpSpPr>
        <p:pic>
          <p:nvPicPr>
            <p:cNvPr id="49" name="Picture 24" descr="https://encrypted-tbn2.gstatic.com/images?q=tbn:ANd9GcTVPGilmlVRchW4f5hoFSLCg8p8t8ic8UE68Gc8thI9HP_hXl1rGA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5032" y="25962"/>
              <a:ext cx="1272593" cy="892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TextBox 11"/>
            <p:cNvSpPr txBox="1"/>
            <p:nvPr/>
          </p:nvSpPr>
          <p:spPr>
            <a:xfrm>
              <a:off x="6389375" y="905129"/>
              <a:ext cx="9830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</a:rPr>
                <a:t>CDN</a:t>
              </a:r>
              <a:endParaRPr lang="zh-CN" altLang="en-US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4053554" y="4797152"/>
            <a:ext cx="899044" cy="101874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594739" y="4791516"/>
            <a:ext cx="899044" cy="101874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3995936" y="5824108"/>
            <a:ext cx="1034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5611494" y="5810260"/>
            <a:ext cx="871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706829" y="5035640"/>
            <a:ext cx="1142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读写分离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674905" y="4791516"/>
            <a:ext cx="899044" cy="101874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411760" y="5105002"/>
            <a:ext cx="107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读写分离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连接符 56"/>
          <p:cNvCxnSpPr>
            <a:stCxn id="39" idx="3"/>
            <a:endCxn id="44" idx="1"/>
          </p:cNvCxnSpPr>
          <p:nvPr/>
        </p:nvCxnSpPr>
        <p:spPr>
          <a:xfrm flipV="1">
            <a:off x="4952598" y="5300888"/>
            <a:ext cx="642141" cy="5636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45" idx="3"/>
          </p:cNvCxnSpPr>
          <p:nvPr/>
        </p:nvCxnSpPr>
        <p:spPr>
          <a:xfrm flipV="1">
            <a:off x="2640951" y="5366612"/>
            <a:ext cx="710741" cy="1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705776" y="5810260"/>
            <a:ext cx="871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Solr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3" name="直接连接符 62"/>
          <p:cNvCxnSpPr>
            <a:stCxn id="50" idx="0"/>
          </p:cNvCxnSpPr>
          <p:nvPr/>
        </p:nvCxnSpPr>
        <p:spPr>
          <a:xfrm flipH="1">
            <a:off x="2974276" y="3660453"/>
            <a:ext cx="1625605" cy="1437324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0" idx="0"/>
            <a:endCxn id="56" idx="0"/>
          </p:cNvCxnSpPr>
          <p:nvPr/>
        </p:nvCxnSpPr>
        <p:spPr>
          <a:xfrm>
            <a:off x="4599881" y="3660453"/>
            <a:ext cx="678343" cy="1375187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50" idx="0"/>
            <a:endCxn id="59" idx="0"/>
          </p:cNvCxnSpPr>
          <p:nvPr/>
        </p:nvCxnSpPr>
        <p:spPr>
          <a:xfrm>
            <a:off x="4599881" y="3660453"/>
            <a:ext cx="2524546" cy="1131063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4727339" y="3660453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4340835" y="3660453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56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>
            <p:extLst>
              <p:ext uri="{D42A27DB-BD31-4B8C-83A1-F6EECF244321}">
                <p14:modId xmlns:p14="http://schemas.microsoft.com/office/powerpoint/2010/main" val="1158324930"/>
              </p:ext>
            </p:extLst>
          </p:nvPr>
        </p:nvGraphicFramePr>
        <p:xfrm>
          <a:off x="4139952" y="404664"/>
          <a:ext cx="1247800" cy="591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621515735"/>
              </p:ext>
            </p:extLst>
          </p:nvPr>
        </p:nvGraphicFramePr>
        <p:xfrm>
          <a:off x="467544" y="1412776"/>
          <a:ext cx="1247800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4192929335"/>
              </p:ext>
            </p:extLst>
          </p:nvPr>
        </p:nvGraphicFramePr>
        <p:xfrm>
          <a:off x="2604120" y="1412776"/>
          <a:ext cx="1247800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3926148215"/>
              </p:ext>
            </p:extLst>
          </p:nvPr>
        </p:nvGraphicFramePr>
        <p:xfrm>
          <a:off x="4499992" y="1412776"/>
          <a:ext cx="1368152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3935446951"/>
              </p:ext>
            </p:extLst>
          </p:nvPr>
        </p:nvGraphicFramePr>
        <p:xfrm>
          <a:off x="467544" y="4225252"/>
          <a:ext cx="3960440" cy="18784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3541205782"/>
              </p:ext>
            </p:extLst>
          </p:nvPr>
        </p:nvGraphicFramePr>
        <p:xfrm>
          <a:off x="6516216" y="4797152"/>
          <a:ext cx="1368152" cy="1728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1365200952"/>
              </p:ext>
            </p:extLst>
          </p:nvPr>
        </p:nvGraphicFramePr>
        <p:xfrm>
          <a:off x="6876256" y="1412776"/>
          <a:ext cx="1368152" cy="2592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779912" y="116632"/>
            <a:ext cx="21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api.exexm.com:8000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18212" y="1123252"/>
            <a:ext cx="208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www.exexm.com:80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56176" y="4509120"/>
            <a:ext cx="20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bd.exexm.com:8007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267744" y="1148818"/>
            <a:ext cx="201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sso.exexm.com:801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-36512" y="1148818"/>
            <a:ext cx="234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sfadmin.exexm.com:80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59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683568" y="260649"/>
            <a:ext cx="8136904" cy="1296144"/>
            <a:chOff x="0" y="0"/>
            <a:chExt cx="1031776" cy="687849"/>
          </a:xfrm>
        </p:grpSpPr>
        <p:sp>
          <p:nvSpPr>
            <p:cNvPr id="49" name="矩形 48"/>
            <p:cNvSpPr/>
            <p:nvPr/>
          </p:nvSpPr>
          <p:spPr>
            <a:xfrm>
              <a:off x="0" y="0"/>
              <a:ext cx="1031776" cy="68784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0" name="矩形 49"/>
            <p:cNvSpPr/>
            <p:nvPr/>
          </p:nvSpPr>
          <p:spPr>
            <a:xfrm>
              <a:off x="0" y="0"/>
              <a:ext cx="1031776" cy="6878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t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kern="1200" dirty="0" smtClean="0"/>
                <a:t>手机包</a:t>
              </a:r>
              <a:endParaRPr lang="zh-CN" altLang="en-US" kern="12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83568" y="1932947"/>
            <a:ext cx="5904656" cy="3080229"/>
            <a:chOff x="0" y="0"/>
            <a:chExt cx="1031776" cy="687849"/>
          </a:xfrm>
        </p:grpSpPr>
        <p:sp>
          <p:nvSpPr>
            <p:cNvPr id="18" name="矩形 17"/>
            <p:cNvSpPr/>
            <p:nvPr/>
          </p:nvSpPr>
          <p:spPr>
            <a:xfrm>
              <a:off x="0" y="0"/>
              <a:ext cx="1031776" cy="68784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矩形 18"/>
            <p:cNvSpPr/>
            <p:nvPr/>
          </p:nvSpPr>
          <p:spPr>
            <a:xfrm>
              <a:off x="0" y="0"/>
              <a:ext cx="1031776" cy="6878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t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kern="1200" dirty="0" err="1" smtClean="0"/>
                <a:t>SaaS</a:t>
              </a:r>
              <a:r>
                <a:rPr lang="zh-CN" altLang="en-US" kern="1200" dirty="0" smtClean="0"/>
                <a:t>环境</a:t>
              </a:r>
              <a:endParaRPr lang="zh-CN" altLang="en-US" kern="1200" dirty="0"/>
            </a:p>
          </p:txBody>
        </p:sp>
      </p:grpSp>
      <p:graphicFrame>
        <p:nvGraphicFramePr>
          <p:cNvPr id="8" name="图示 7"/>
          <p:cNvGraphicFramePr/>
          <p:nvPr>
            <p:extLst>
              <p:ext uri="{D42A27DB-BD31-4B8C-83A1-F6EECF244321}">
                <p14:modId xmlns:p14="http://schemas.microsoft.com/office/powerpoint/2010/main" val="3693136998"/>
              </p:ext>
            </p:extLst>
          </p:nvPr>
        </p:nvGraphicFramePr>
        <p:xfrm>
          <a:off x="1628697" y="564795"/>
          <a:ext cx="1031776" cy="687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1131971599"/>
              </p:ext>
            </p:extLst>
          </p:nvPr>
        </p:nvGraphicFramePr>
        <p:xfrm>
          <a:off x="3333977" y="564795"/>
          <a:ext cx="1031776" cy="687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图示 9"/>
          <p:cNvGraphicFramePr/>
          <p:nvPr>
            <p:extLst>
              <p:ext uri="{D42A27DB-BD31-4B8C-83A1-F6EECF244321}">
                <p14:modId xmlns:p14="http://schemas.microsoft.com/office/powerpoint/2010/main" val="1628748376"/>
              </p:ext>
            </p:extLst>
          </p:nvPr>
        </p:nvGraphicFramePr>
        <p:xfrm>
          <a:off x="5136864" y="564795"/>
          <a:ext cx="1031776" cy="687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1" name="图示 10"/>
          <p:cNvGraphicFramePr/>
          <p:nvPr>
            <p:extLst>
              <p:ext uri="{D42A27DB-BD31-4B8C-83A1-F6EECF244321}">
                <p14:modId xmlns:p14="http://schemas.microsoft.com/office/powerpoint/2010/main" val="614959482"/>
              </p:ext>
            </p:extLst>
          </p:nvPr>
        </p:nvGraphicFramePr>
        <p:xfrm>
          <a:off x="7276176" y="585193"/>
          <a:ext cx="1031776" cy="687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2" name="图示 11"/>
          <p:cNvGraphicFramePr/>
          <p:nvPr>
            <p:extLst>
              <p:ext uri="{D42A27DB-BD31-4B8C-83A1-F6EECF244321}">
                <p14:modId xmlns:p14="http://schemas.microsoft.com/office/powerpoint/2010/main" val="4201004375"/>
              </p:ext>
            </p:extLst>
          </p:nvPr>
        </p:nvGraphicFramePr>
        <p:xfrm>
          <a:off x="1475656" y="2564904"/>
          <a:ext cx="1296144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3" name="图示 12"/>
          <p:cNvGraphicFramePr/>
          <p:nvPr>
            <p:extLst>
              <p:ext uri="{D42A27DB-BD31-4B8C-83A1-F6EECF244321}">
                <p14:modId xmlns:p14="http://schemas.microsoft.com/office/powerpoint/2010/main" val="1892776550"/>
              </p:ext>
            </p:extLst>
          </p:nvPr>
        </p:nvGraphicFramePr>
        <p:xfrm>
          <a:off x="3275856" y="2564904"/>
          <a:ext cx="1296144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5077320" y="2564904"/>
            <a:ext cx="1294880" cy="1221745"/>
            <a:chOff x="0" y="0"/>
            <a:chExt cx="1294880" cy="1221745"/>
          </a:xfrm>
        </p:grpSpPr>
        <p:sp>
          <p:nvSpPr>
            <p:cNvPr id="15" name="矩形 14"/>
            <p:cNvSpPr/>
            <p:nvPr/>
          </p:nvSpPr>
          <p:spPr>
            <a:xfrm>
              <a:off x="0" y="0"/>
              <a:ext cx="1294880" cy="122174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矩形 15"/>
            <p:cNvSpPr/>
            <p:nvPr/>
          </p:nvSpPr>
          <p:spPr>
            <a:xfrm>
              <a:off x="0" y="0"/>
              <a:ext cx="1294880" cy="12217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api:8000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sso:8001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Scheduler:8002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Portal:8003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732240" y="1932947"/>
            <a:ext cx="2088232" cy="3080229"/>
            <a:chOff x="0" y="0"/>
            <a:chExt cx="1031776" cy="687849"/>
          </a:xfrm>
        </p:grpSpPr>
        <p:sp>
          <p:nvSpPr>
            <p:cNvPr id="21" name="矩形 20"/>
            <p:cNvSpPr/>
            <p:nvPr/>
          </p:nvSpPr>
          <p:spPr>
            <a:xfrm>
              <a:off x="0" y="0"/>
              <a:ext cx="1031776" cy="68784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矩形 21"/>
            <p:cNvSpPr/>
            <p:nvPr/>
          </p:nvSpPr>
          <p:spPr>
            <a:xfrm>
              <a:off x="0" y="0"/>
              <a:ext cx="1031776" cy="6878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t" anchorCtr="0">
              <a:noAutofit/>
            </a:bodyPr>
            <a:lstStyle/>
            <a:p>
              <a:pPr lvl="0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zh-CN" altLang="en-US" kern="1200" dirty="0" smtClean="0"/>
                <a:t>顺丰环境</a:t>
              </a:r>
              <a:endParaRPr lang="zh-CN" altLang="en-US" kern="1200" dirty="0"/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7128916" y="2564903"/>
            <a:ext cx="1294880" cy="1221745"/>
            <a:chOff x="0" y="0"/>
            <a:chExt cx="1294880" cy="1221745"/>
          </a:xfrm>
        </p:grpSpPr>
        <p:sp>
          <p:nvSpPr>
            <p:cNvPr id="24" name="矩形 23"/>
            <p:cNvSpPr/>
            <p:nvPr/>
          </p:nvSpPr>
          <p:spPr>
            <a:xfrm>
              <a:off x="0" y="0"/>
              <a:ext cx="1294880" cy="1221745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矩形 24"/>
            <p:cNvSpPr/>
            <p:nvPr/>
          </p:nvSpPr>
          <p:spPr>
            <a:xfrm>
              <a:off x="0" y="0"/>
              <a:ext cx="1294880" cy="122174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api:8000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sso:8001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Scheduler:8002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200" kern="1200" dirty="0" smtClean="0"/>
                <a:t>Portal:8003</a:t>
              </a:r>
            </a:p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1200" kern="1200" dirty="0"/>
            </a:p>
          </p:txBody>
        </p:sp>
      </p:grpSp>
      <p:graphicFrame>
        <p:nvGraphicFramePr>
          <p:cNvPr id="29" name="图示 28"/>
          <p:cNvGraphicFramePr/>
          <p:nvPr>
            <p:extLst>
              <p:ext uri="{D42A27DB-BD31-4B8C-83A1-F6EECF244321}">
                <p14:modId xmlns:p14="http://schemas.microsoft.com/office/powerpoint/2010/main" val="1152466956"/>
              </p:ext>
            </p:extLst>
          </p:nvPr>
        </p:nvGraphicFramePr>
        <p:xfrm>
          <a:off x="1475656" y="4077072"/>
          <a:ext cx="1247800" cy="687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30" name="图示 29"/>
          <p:cNvGraphicFramePr/>
          <p:nvPr>
            <p:extLst>
              <p:ext uri="{D42A27DB-BD31-4B8C-83A1-F6EECF244321}">
                <p14:modId xmlns:p14="http://schemas.microsoft.com/office/powerpoint/2010/main" val="2043885789"/>
              </p:ext>
            </p:extLst>
          </p:nvPr>
        </p:nvGraphicFramePr>
        <p:xfrm>
          <a:off x="3336032" y="4077072"/>
          <a:ext cx="1235968" cy="687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graphicFrame>
        <p:nvGraphicFramePr>
          <p:cNvPr id="31" name="图示 30"/>
          <p:cNvGraphicFramePr/>
          <p:nvPr>
            <p:extLst>
              <p:ext uri="{D42A27DB-BD31-4B8C-83A1-F6EECF244321}">
                <p14:modId xmlns:p14="http://schemas.microsoft.com/office/powerpoint/2010/main" val="1036318995"/>
              </p:ext>
            </p:extLst>
          </p:nvPr>
        </p:nvGraphicFramePr>
        <p:xfrm>
          <a:off x="5077320" y="4074680"/>
          <a:ext cx="1294880" cy="687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  <p:graphicFrame>
        <p:nvGraphicFramePr>
          <p:cNvPr id="32" name="图示 31"/>
          <p:cNvGraphicFramePr/>
          <p:nvPr>
            <p:extLst>
              <p:ext uri="{D42A27DB-BD31-4B8C-83A1-F6EECF244321}">
                <p14:modId xmlns:p14="http://schemas.microsoft.com/office/powerpoint/2010/main" val="1027616135"/>
              </p:ext>
            </p:extLst>
          </p:nvPr>
        </p:nvGraphicFramePr>
        <p:xfrm>
          <a:off x="7125624" y="4074678"/>
          <a:ext cx="1298172" cy="687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7" r:lo="rId48" r:qs="rId49" r:cs="rId50"/>
          </a:graphicData>
        </a:graphic>
      </p:graphicFrame>
      <p:graphicFrame>
        <p:nvGraphicFramePr>
          <p:cNvPr id="33" name="图示 32"/>
          <p:cNvGraphicFramePr/>
          <p:nvPr>
            <p:extLst>
              <p:ext uri="{D42A27DB-BD31-4B8C-83A1-F6EECF244321}">
                <p14:modId xmlns:p14="http://schemas.microsoft.com/office/powerpoint/2010/main" val="1493925449"/>
              </p:ext>
            </p:extLst>
          </p:nvPr>
        </p:nvGraphicFramePr>
        <p:xfrm>
          <a:off x="683568" y="5301206"/>
          <a:ext cx="5904656" cy="1440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2" r:lo="rId53" r:qs="rId54" r:cs="rId55"/>
          </a:graphicData>
        </a:graphic>
      </p:graphicFrame>
      <p:graphicFrame>
        <p:nvGraphicFramePr>
          <p:cNvPr id="34" name="图示 33"/>
          <p:cNvGraphicFramePr/>
          <p:nvPr>
            <p:extLst>
              <p:ext uri="{D42A27DB-BD31-4B8C-83A1-F6EECF244321}">
                <p14:modId xmlns:p14="http://schemas.microsoft.com/office/powerpoint/2010/main" val="1337064222"/>
              </p:ext>
            </p:extLst>
          </p:nvPr>
        </p:nvGraphicFramePr>
        <p:xfrm>
          <a:off x="6804248" y="5301208"/>
          <a:ext cx="2016224" cy="1368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7" r:lo="rId58" r:qs="rId59" r:cs="rId60"/>
          </a:graphicData>
        </a:graphic>
      </p:graphicFrame>
      <p:graphicFrame>
        <p:nvGraphicFramePr>
          <p:cNvPr id="35" name="图示 34"/>
          <p:cNvGraphicFramePr/>
          <p:nvPr>
            <p:extLst>
              <p:ext uri="{D42A27DB-BD31-4B8C-83A1-F6EECF244321}">
                <p14:modId xmlns:p14="http://schemas.microsoft.com/office/powerpoint/2010/main" val="2670482119"/>
              </p:ext>
            </p:extLst>
          </p:nvPr>
        </p:nvGraphicFramePr>
        <p:xfrm>
          <a:off x="1475656" y="5765485"/>
          <a:ext cx="1235968" cy="687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2" r:lo="rId63" r:qs="rId64" r:cs="rId65"/>
          </a:graphicData>
        </a:graphic>
      </p:graphicFrame>
      <p:graphicFrame>
        <p:nvGraphicFramePr>
          <p:cNvPr id="39" name="图示 38"/>
          <p:cNvGraphicFramePr/>
          <p:nvPr>
            <p:extLst>
              <p:ext uri="{D42A27DB-BD31-4B8C-83A1-F6EECF244321}">
                <p14:modId xmlns:p14="http://schemas.microsoft.com/office/powerpoint/2010/main" val="3540111970"/>
              </p:ext>
            </p:extLst>
          </p:nvPr>
        </p:nvGraphicFramePr>
        <p:xfrm>
          <a:off x="3349182" y="5765485"/>
          <a:ext cx="1186128" cy="687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7" r:lo="rId68" r:qs="rId69" r:cs="rId70"/>
          </a:graphicData>
        </a:graphic>
      </p:graphicFrame>
      <p:graphicFrame>
        <p:nvGraphicFramePr>
          <p:cNvPr id="46" name="图示 45"/>
          <p:cNvGraphicFramePr/>
          <p:nvPr>
            <p:extLst>
              <p:ext uri="{D42A27DB-BD31-4B8C-83A1-F6EECF244321}">
                <p14:modId xmlns:p14="http://schemas.microsoft.com/office/powerpoint/2010/main" val="2369841689"/>
              </p:ext>
            </p:extLst>
          </p:nvPr>
        </p:nvGraphicFramePr>
        <p:xfrm>
          <a:off x="5136864" y="5589405"/>
          <a:ext cx="1235336" cy="43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2" r:lo="rId73" r:qs="rId74" r:cs="rId75"/>
          </a:graphicData>
        </a:graphic>
      </p:graphicFrame>
      <p:graphicFrame>
        <p:nvGraphicFramePr>
          <p:cNvPr id="47" name="图示 46"/>
          <p:cNvGraphicFramePr/>
          <p:nvPr>
            <p:extLst>
              <p:ext uri="{D42A27DB-BD31-4B8C-83A1-F6EECF244321}">
                <p14:modId xmlns:p14="http://schemas.microsoft.com/office/powerpoint/2010/main" val="2492513324"/>
              </p:ext>
            </p:extLst>
          </p:nvPr>
        </p:nvGraphicFramePr>
        <p:xfrm>
          <a:off x="7128916" y="5733256"/>
          <a:ext cx="1294880" cy="687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7" r:lo="rId78" r:qs="rId79" r:cs="rId80"/>
          </a:graphicData>
        </a:graphic>
      </p:graphicFrame>
      <p:cxnSp>
        <p:nvCxnSpPr>
          <p:cNvPr id="54" name="直接连接符 53"/>
          <p:cNvCxnSpPr/>
          <p:nvPr/>
        </p:nvCxnSpPr>
        <p:spPr>
          <a:xfrm>
            <a:off x="2987824" y="216024"/>
            <a:ext cx="72008" cy="674136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4753970" y="216024"/>
            <a:ext cx="72008" cy="674136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2987824" y="116632"/>
            <a:ext cx="72008" cy="674136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6641887" y="196727"/>
            <a:ext cx="72008" cy="6741368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5137111" y="6093460"/>
            <a:ext cx="1235089" cy="431884"/>
            <a:chOff x="246" y="163"/>
            <a:chExt cx="1235089" cy="431884"/>
          </a:xfrm>
        </p:grpSpPr>
        <p:sp>
          <p:nvSpPr>
            <p:cNvPr id="61" name="矩形 60"/>
            <p:cNvSpPr/>
            <p:nvPr/>
          </p:nvSpPr>
          <p:spPr>
            <a:xfrm>
              <a:off x="246" y="163"/>
              <a:ext cx="1235089" cy="43188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2" name="矩形 61"/>
            <p:cNvSpPr/>
            <p:nvPr/>
          </p:nvSpPr>
          <p:spPr>
            <a:xfrm>
              <a:off x="246" y="163"/>
              <a:ext cx="1235089" cy="43188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1600" kern="1200" dirty="0" smtClean="0"/>
                <a:t>exe_...</a:t>
              </a:r>
              <a:endParaRPr lang="zh-CN" altLang="en-US" sz="16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12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90101" y="188640"/>
            <a:ext cx="6322259" cy="6264696"/>
            <a:chOff x="5" y="759"/>
            <a:chExt cx="1463818" cy="807104"/>
          </a:xfrm>
        </p:grpSpPr>
        <p:sp>
          <p:nvSpPr>
            <p:cNvPr id="3" name="矩形 2"/>
            <p:cNvSpPr/>
            <p:nvPr/>
          </p:nvSpPr>
          <p:spPr>
            <a:xfrm>
              <a:off x="5" y="759"/>
              <a:ext cx="1463818" cy="80710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</p:sp>
        <p:sp>
          <p:nvSpPr>
            <p:cNvPr id="4" name="矩形 3"/>
            <p:cNvSpPr/>
            <p:nvPr/>
          </p:nvSpPr>
          <p:spPr>
            <a:xfrm>
              <a:off x="5" y="759"/>
              <a:ext cx="1463818" cy="80710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spcFirstLastPara="0" vert="horz" wrap="square" lIns="140970" tIns="140970" rIns="140970" bIns="140970" numCol="1" spcCol="1270" anchor="ctr" anchorCtr="0">
              <a:noAutofit/>
            </a:bodyPr>
            <a:lstStyle/>
            <a:p>
              <a:pPr lvl="0" algn="ctr" defTabSz="1644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3700" kern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3700" kern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763688" y="4229466"/>
            <a:ext cx="5832648" cy="20705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sp>
      <p:grpSp>
        <p:nvGrpSpPr>
          <p:cNvPr id="6" name="组合 5"/>
          <p:cNvGrpSpPr/>
          <p:nvPr/>
        </p:nvGrpSpPr>
        <p:grpSpPr>
          <a:xfrm>
            <a:off x="1187624" y="5019714"/>
            <a:ext cx="2164068" cy="1001574"/>
            <a:chOff x="1187624" y="5307746"/>
            <a:chExt cx="2164068" cy="1001574"/>
          </a:xfrm>
        </p:grpSpPr>
        <p:sp>
          <p:nvSpPr>
            <p:cNvPr id="7" name="文本框 6"/>
            <p:cNvSpPr txBox="1"/>
            <p:nvPr/>
          </p:nvSpPr>
          <p:spPr>
            <a:xfrm>
              <a:off x="1187624" y="6001543"/>
              <a:ext cx="21640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RDB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1898365" y="5307746"/>
              <a:ext cx="742586" cy="693797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491039" y="188640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公网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63688" y="422946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网防火墙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41301" y="621595"/>
            <a:ext cx="5832648" cy="34740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sp>
      <p:sp>
        <p:nvSpPr>
          <p:cNvPr id="12" name="文本框 11"/>
          <p:cNvSpPr txBox="1"/>
          <p:nvPr/>
        </p:nvSpPr>
        <p:spPr>
          <a:xfrm>
            <a:off x="3851920" y="1673929"/>
            <a:ext cx="1495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SLB(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负载均衡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417489" y="3675865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Solr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>
            <a:stCxn id="12" idx="2"/>
            <a:endCxn id="15" idx="0"/>
          </p:cNvCxnSpPr>
          <p:nvPr/>
        </p:nvCxnSpPr>
        <p:spPr>
          <a:xfrm flipH="1">
            <a:off x="2743619" y="2012483"/>
            <a:ext cx="1856262" cy="677726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294097" y="2690209"/>
            <a:ext cx="899044" cy="101874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351692" y="3672811"/>
            <a:ext cx="7970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HBase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78088" y="2693481"/>
            <a:ext cx="899044" cy="101874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>
            <a:stCxn id="17" idx="0"/>
            <a:endCxn id="12" idx="2"/>
          </p:cNvCxnSpPr>
          <p:nvPr/>
        </p:nvCxnSpPr>
        <p:spPr>
          <a:xfrm flipV="1">
            <a:off x="3727610" y="2012483"/>
            <a:ext cx="872271" cy="680998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279098"/>
            <a:ext cx="1496965" cy="372964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1740469" y="612874"/>
            <a:ext cx="5833480" cy="5692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endParaRPr lang="zh-CN" altLang="en-US" dirty="0"/>
          </a:p>
        </p:txBody>
      </p:sp>
      <p:pic>
        <p:nvPicPr>
          <p:cNvPr id="21" name="Picture 2" descr="http://atms01.alicdn.com/tps/i1/TB1_BgAHXXXXXc.XpXXBLZG9VXX-102-48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149" y="723701"/>
            <a:ext cx="852216" cy="40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0336" y="717544"/>
            <a:ext cx="413188" cy="4072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3119" y="685769"/>
            <a:ext cx="407166" cy="43897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788556" y="733018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云盾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Picture 8" descr="http://img.taopic.com/uploads/allimg/130528/240372-13052PH11737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342" y="2563203"/>
            <a:ext cx="1640303" cy="1230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直接连接符 25"/>
          <p:cNvCxnSpPr>
            <a:stCxn id="12" idx="2"/>
          </p:cNvCxnSpPr>
          <p:nvPr/>
        </p:nvCxnSpPr>
        <p:spPr>
          <a:xfrm>
            <a:off x="4599881" y="2012483"/>
            <a:ext cx="761896" cy="693203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2510049" y="5019714"/>
            <a:ext cx="2203744" cy="1001574"/>
            <a:chOff x="3906705" y="5307746"/>
            <a:chExt cx="2203744" cy="1001574"/>
          </a:xfrm>
        </p:grpSpPr>
        <p:sp>
          <p:nvSpPr>
            <p:cNvPr id="28" name="文本框 27"/>
            <p:cNvSpPr txBox="1"/>
            <p:nvPr/>
          </p:nvSpPr>
          <p:spPr>
            <a:xfrm>
              <a:off x="3906705" y="6001543"/>
              <a:ext cx="22037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RDB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637284" y="5307746"/>
              <a:ext cx="742586" cy="693797"/>
            </a:xfrm>
            <a:prstGeom prst="rect">
              <a:avLst/>
            </a:prstGeom>
            <a:blipFill dpi="0" rotWithShape="1">
              <a:blip r:embed="rId2">
                <a:alphaModFix amt="6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817431" y="1281092"/>
            <a:ext cx="1272593" cy="1156166"/>
            <a:chOff x="6195032" y="25962"/>
            <a:chExt cx="1272593" cy="1156166"/>
          </a:xfrm>
        </p:grpSpPr>
        <p:pic>
          <p:nvPicPr>
            <p:cNvPr id="31" name="Picture 24" descr="https://encrypted-tbn2.gstatic.com/images?q=tbn:ANd9GcTVPGilmlVRchW4f5hoFSLCg8p8t8ic8UE68Gc8thI9HP_hXl1rGA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5032" y="25962"/>
              <a:ext cx="1272593" cy="892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11"/>
            <p:cNvSpPr txBox="1"/>
            <p:nvPr/>
          </p:nvSpPr>
          <p:spPr>
            <a:xfrm>
              <a:off x="6389375" y="905129"/>
              <a:ext cx="9830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smtClean="0">
                  <a:latin typeface="微软雅黑" pitchFamily="34" charset="-122"/>
                  <a:ea typeface="微软雅黑" pitchFamily="34" charset="-122"/>
                </a:rPr>
                <a:t>CDN</a:t>
              </a:r>
              <a:endParaRPr lang="zh-CN" altLang="en-US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5110980" y="4685961"/>
            <a:ext cx="899044" cy="101874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652165" y="4680325"/>
            <a:ext cx="899044" cy="101874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053362" y="5712917"/>
            <a:ext cx="10342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668920" y="5699069"/>
            <a:ext cx="871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764255" y="4924449"/>
            <a:ext cx="1142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读写分离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411760" y="5105002"/>
            <a:ext cx="10746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主从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读写分离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>
            <a:stCxn id="33" idx="3"/>
            <a:endCxn id="34" idx="1"/>
          </p:cNvCxnSpPr>
          <p:nvPr/>
        </p:nvCxnSpPr>
        <p:spPr>
          <a:xfrm flipV="1">
            <a:off x="6010024" y="5189697"/>
            <a:ext cx="642141" cy="5636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8" idx="3"/>
          </p:cNvCxnSpPr>
          <p:nvPr/>
        </p:nvCxnSpPr>
        <p:spPr>
          <a:xfrm flipV="1">
            <a:off x="2640951" y="5366612"/>
            <a:ext cx="710741" cy="1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6" idx="2"/>
            <a:endCxn id="29" idx="0"/>
          </p:cNvCxnSpPr>
          <p:nvPr/>
        </p:nvCxnSpPr>
        <p:spPr>
          <a:xfrm flipH="1">
            <a:off x="3611921" y="4016461"/>
            <a:ext cx="1827618" cy="1003253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6" idx="2"/>
            <a:endCxn id="37" idx="0"/>
          </p:cNvCxnSpPr>
          <p:nvPr/>
        </p:nvCxnSpPr>
        <p:spPr>
          <a:xfrm>
            <a:off x="5439539" y="4016461"/>
            <a:ext cx="896111" cy="907988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4819273" y="3677907"/>
            <a:ext cx="12405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WebAPI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447202" y="2690209"/>
            <a:ext cx="899044" cy="101874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646891" y="3672300"/>
            <a:ext cx="5517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7" name="直接连接符 66"/>
          <p:cNvCxnSpPr>
            <a:endCxn id="64" idx="0"/>
          </p:cNvCxnSpPr>
          <p:nvPr/>
        </p:nvCxnSpPr>
        <p:spPr>
          <a:xfrm>
            <a:off x="4592342" y="2020695"/>
            <a:ext cx="2304382" cy="669514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1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ico.ooopic.com/iconset01/hardware-devices-icons/gif/13111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615" y="2583070"/>
            <a:ext cx="915797" cy="91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169" y="1305310"/>
            <a:ext cx="1496965" cy="372964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797" y="1333061"/>
            <a:ext cx="1216610" cy="345213"/>
          </a:xfrm>
          <a:prstGeom prst="rect">
            <a:avLst/>
          </a:prstGeom>
        </p:spPr>
      </p:pic>
      <p:pic>
        <p:nvPicPr>
          <p:cNvPr id="1048" name="Picture 24" descr="https://encrypted-tbn2.gstatic.com/images?q=tbn:ANd9GcTVPGilmlVRchW4f5hoFSLCg8p8t8ic8UE68Gc8thI9HP_hXl1rG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93" y="858952"/>
            <a:ext cx="1272593" cy="89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接连接符 18"/>
          <p:cNvCxnSpPr>
            <a:stCxn id="16" idx="3"/>
            <a:endCxn id="15" idx="1"/>
          </p:cNvCxnSpPr>
          <p:nvPr/>
        </p:nvCxnSpPr>
        <p:spPr>
          <a:xfrm flipV="1">
            <a:off x="4861407" y="1491792"/>
            <a:ext cx="589762" cy="13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56" idx="3"/>
            <a:endCxn id="76" idx="1"/>
          </p:cNvCxnSpPr>
          <p:nvPr/>
        </p:nvCxnSpPr>
        <p:spPr>
          <a:xfrm>
            <a:off x="7145224" y="4755955"/>
            <a:ext cx="8273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6467518" y="4422590"/>
            <a:ext cx="677706" cy="66673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7972543" y="4422590"/>
            <a:ext cx="677706" cy="666730"/>
          </a:xfrm>
          <a:prstGeom prst="rect">
            <a:avLst/>
          </a:prstGeom>
          <a:blipFill dpi="0" rotWithShape="1">
            <a:blip r:embed="rId6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073775" y="5517047"/>
            <a:ext cx="678877" cy="732444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/>
          <p:cNvSpPr/>
          <p:nvPr/>
        </p:nvSpPr>
        <p:spPr>
          <a:xfrm>
            <a:off x="5596662" y="5517048"/>
            <a:ext cx="678877" cy="732444"/>
          </a:xfrm>
          <a:prstGeom prst="rect">
            <a:avLst/>
          </a:prstGeom>
          <a:blipFill dpi="0" rotWithShape="1">
            <a:blip r:embed="rId7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矩形 97"/>
          <p:cNvSpPr/>
          <p:nvPr/>
        </p:nvSpPr>
        <p:spPr>
          <a:xfrm>
            <a:off x="4081891" y="2356596"/>
            <a:ext cx="899044" cy="1018744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5017647" y="2356596"/>
            <a:ext cx="899044" cy="1018744"/>
          </a:xfrm>
          <a:prstGeom prst="rect">
            <a:avLst/>
          </a:prstGeom>
          <a:blipFill dpi="0" rotWithShape="1">
            <a:blip r:embed="rId8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5962128" y="2356596"/>
            <a:ext cx="899044" cy="1018744"/>
          </a:xfrm>
          <a:prstGeom prst="rect">
            <a:avLst/>
          </a:prstGeom>
          <a:blipFill dpi="0" rotWithShape="1">
            <a:blip r:embed="rId8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7119549" y="5517047"/>
            <a:ext cx="678877" cy="732444"/>
          </a:xfrm>
          <a:prstGeom prst="rect">
            <a:avLst/>
          </a:prstGeom>
          <a:blipFill dpi="0" rotWithShape="1">
            <a:blip r:embed="rId7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TextBox 11"/>
          <p:cNvSpPr txBox="1"/>
          <p:nvPr/>
        </p:nvSpPr>
        <p:spPr>
          <a:xfrm>
            <a:off x="3644797" y="1689368"/>
            <a:ext cx="16579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反向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代理（三线）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7" name="TextBox 11"/>
          <p:cNvSpPr txBox="1"/>
          <p:nvPr/>
        </p:nvSpPr>
        <p:spPr>
          <a:xfrm>
            <a:off x="5673506" y="1693442"/>
            <a:ext cx="15383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负载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均衡器</a:t>
            </a:r>
            <a:endParaRPr lang="en-US" altLang="zh-CN" sz="1200" b="1" dirty="0" smtClean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9" name="直接连接符 78"/>
          <p:cNvCxnSpPr>
            <a:stCxn id="107" idx="2"/>
            <a:endCxn id="98" idx="0"/>
          </p:cNvCxnSpPr>
          <p:nvPr/>
        </p:nvCxnSpPr>
        <p:spPr>
          <a:xfrm flipH="1">
            <a:off x="4531413" y="1970441"/>
            <a:ext cx="1911277" cy="386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stCxn id="107" idx="2"/>
            <a:endCxn id="100" idx="0"/>
          </p:cNvCxnSpPr>
          <p:nvPr/>
        </p:nvCxnSpPr>
        <p:spPr>
          <a:xfrm flipH="1">
            <a:off x="5467169" y="1970441"/>
            <a:ext cx="975521" cy="386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107" idx="2"/>
            <a:endCxn id="99" idx="0"/>
          </p:cNvCxnSpPr>
          <p:nvPr/>
        </p:nvCxnSpPr>
        <p:spPr>
          <a:xfrm>
            <a:off x="6442690" y="1970441"/>
            <a:ext cx="900338" cy="408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1"/>
          <p:cNvSpPr txBox="1"/>
          <p:nvPr/>
        </p:nvSpPr>
        <p:spPr>
          <a:xfrm>
            <a:off x="5189652" y="3325867"/>
            <a:ext cx="16883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WebApp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集群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TextBox 11"/>
          <p:cNvSpPr txBox="1"/>
          <p:nvPr/>
        </p:nvSpPr>
        <p:spPr>
          <a:xfrm>
            <a:off x="1119193" y="3503601"/>
            <a:ext cx="1256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全文搜索服务器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0" name="TextBox 11"/>
          <p:cNvSpPr txBox="1"/>
          <p:nvPr/>
        </p:nvSpPr>
        <p:spPr>
          <a:xfrm>
            <a:off x="6943868" y="5091087"/>
            <a:ext cx="1256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缓存服务器集群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" name="TextBox 11"/>
          <p:cNvSpPr txBox="1"/>
          <p:nvPr/>
        </p:nvSpPr>
        <p:spPr>
          <a:xfrm>
            <a:off x="4941249" y="6267421"/>
            <a:ext cx="1995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数据库服务器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集群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主从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读写分离</a:t>
            </a:r>
            <a:r>
              <a:rPr lang="en-US" altLang="zh-CN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12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异地备份</a:t>
            </a:r>
            <a:endParaRPr lang="zh-CN" altLang="en-US" sz="12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59" name="直接连接符 1058"/>
          <p:cNvCxnSpPr>
            <a:stCxn id="61" idx="3"/>
            <a:endCxn id="87" idx="1"/>
          </p:cNvCxnSpPr>
          <p:nvPr/>
        </p:nvCxnSpPr>
        <p:spPr>
          <a:xfrm>
            <a:off x="4752652" y="5883269"/>
            <a:ext cx="84401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直接连接符 1060"/>
          <p:cNvCxnSpPr>
            <a:stCxn id="87" idx="3"/>
            <a:endCxn id="105" idx="1"/>
          </p:cNvCxnSpPr>
          <p:nvPr/>
        </p:nvCxnSpPr>
        <p:spPr>
          <a:xfrm flipV="1">
            <a:off x="6275539" y="5883269"/>
            <a:ext cx="84401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1"/>
          <p:cNvSpPr txBox="1"/>
          <p:nvPr/>
        </p:nvSpPr>
        <p:spPr>
          <a:xfrm>
            <a:off x="3559497" y="5091087"/>
            <a:ext cx="1521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 err="1" smtClean="0">
                <a:latin typeface="微软雅黑" pitchFamily="34" charset="-122"/>
                <a:ea typeface="微软雅黑" pitchFamily="34" charset="-122"/>
              </a:rPr>
              <a:t>NoSQL</a:t>
            </a: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服务器</a:t>
            </a:r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集群</a:t>
            </a:r>
          </a:p>
        </p:txBody>
      </p:sp>
      <p:sp>
        <p:nvSpPr>
          <p:cNvPr id="178" name="TextBox 11"/>
          <p:cNvSpPr txBox="1"/>
          <p:nvPr/>
        </p:nvSpPr>
        <p:spPr>
          <a:xfrm>
            <a:off x="1202514" y="1686769"/>
            <a:ext cx="983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>CDN</a:t>
            </a:r>
            <a:b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静态文件</a:t>
            </a:r>
            <a: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sz="1200" b="1" dirty="0" smtClean="0">
                <a:latin typeface="微软雅黑" pitchFamily="34" charset="-122"/>
                <a:ea typeface="微软雅黑" pitchFamily="34" charset="-122"/>
              </a:rPr>
            </a:br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内容分发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62" name="矩形 1061"/>
          <p:cNvSpPr/>
          <p:nvPr/>
        </p:nvSpPr>
        <p:spPr>
          <a:xfrm>
            <a:off x="3195860" y="4430751"/>
            <a:ext cx="742586" cy="693797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0" name="矩形 179"/>
          <p:cNvSpPr/>
          <p:nvPr/>
        </p:nvSpPr>
        <p:spPr>
          <a:xfrm>
            <a:off x="4672552" y="4436198"/>
            <a:ext cx="742586" cy="693797"/>
          </a:xfrm>
          <a:prstGeom prst="rect">
            <a:avLst/>
          </a:prstGeom>
          <a:blipFill dpi="0" rotWithShape="1">
            <a:blip r:embed="rId9">
              <a:alphaModFix amt="7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65" name="直接连接符 1064"/>
          <p:cNvCxnSpPr>
            <a:stCxn id="1062" idx="3"/>
            <a:endCxn id="180" idx="1"/>
          </p:cNvCxnSpPr>
          <p:nvPr/>
        </p:nvCxnSpPr>
        <p:spPr>
          <a:xfrm>
            <a:off x="3938446" y="4777650"/>
            <a:ext cx="734106" cy="54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9" name="直接连接符 1068"/>
          <p:cNvCxnSpPr>
            <a:stCxn id="176" idx="2"/>
            <a:endCxn id="61" idx="0"/>
          </p:cNvCxnSpPr>
          <p:nvPr/>
        </p:nvCxnSpPr>
        <p:spPr>
          <a:xfrm>
            <a:off x="4320450" y="5368086"/>
            <a:ext cx="92764" cy="148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直接连接符 1071"/>
          <p:cNvCxnSpPr>
            <a:stCxn id="160" idx="2"/>
            <a:endCxn id="105" idx="0"/>
          </p:cNvCxnSpPr>
          <p:nvPr/>
        </p:nvCxnSpPr>
        <p:spPr>
          <a:xfrm flipH="1">
            <a:off x="7458988" y="5368086"/>
            <a:ext cx="113310" cy="1489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直接连接符 1074"/>
          <p:cNvCxnSpPr>
            <a:stCxn id="151" idx="2"/>
            <a:endCxn id="1062" idx="0"/>
          </p:cNvCxnSpPr>
          <p:nvPr/>
        </p:nvCxnSpPr>
        <p:spPr>
          <a:xfrm flipH="1">
            <a:off x="3567153" y="3602866"/>
            <a:ext cx="2466697" cy="827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直接连接符 1082"/>
          <p:cNvCxnSpPr>
            <a:stCxn id="151" idx="2"/>
            <a:endCxn id="180" idx="0"/>
          </p:cNvCxnSpPr>
          <p:nvPr/>
        </p:nvCxnSpPr>
        <p:spPr>
          <a:xfrm flipH="1">
            <a:off x="5043845" y="3602866"/>
            <a:ext cx="990005" cy="833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图片 12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748" y="44624"/>
            <a:ext cx="915904" cy="556539"/>
          </a:xfrm>
          <a:prstGeom prst="rect">
            <a:avLst/>
          </a:prstGeom>
        </p:spPr>
      </p:pic>
      <p:pic>
        <p:nvPicPr>
          <p:cNvPr id="131" name="图片 1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097" y="44624"/>
            <a:ext cx="297191" cy="552708"/>
          </a:xfrm>
          <a:prstGeom prst="rect">
            <a:avLst/>
          </a:prstGeom>
        </p:spPr>
      </p:pic>
      <p:pic>
        <p:nvPicPr>
          <p:cNvPr id="132" name="图片 13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176" y="21695"/>
            <a:ext cx="443042" cy="598993"/>
          </a:xfrm>
          <a:prstGeom prst="rect">
            <a:avLst/>
          </a:prstGeom>
        </p:spPr>
      </p:pic>
      <p:sp>
        <p:nvSpPr>
          <p:cNvPr id="208" name="TextBox 11"/>
          <p:cNvSpPr txBox="1"/>
          <p:nvPr/>
        </p:nvSpPr>
        <p:spPr>
          <a:xfrm>
            <a:off x="3992360" y="599157"/>
            <a:ext cx="539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>
                <a:latin typeface="微软雅黑" pitchFamily="34" charset="-122"/>
                <a:ea typeface="微软雅黑" pitchFamily="34" charset="-122"/>
              </a:rPr>
              <a:t>用户</a:t>
            </a:r>
          </a:p>
        </p:txBody>
      </p:sp>
      <p:cxnSp>
        <p:nvCxnSpPr>
          <p:cNvPr id="134" name="直接连接符 133"/>
          <p:cNvCxnSpPr>
            <a:stCxn id="208" idx="2"/>
            <a:endCxn id="1048" idx="3"/>
          </p:cNvCxnSpPr>
          <p:nvPr/>
        </p:nvCxnSpPr>
        <p:spPr>
          <a:xfrm flipH="1">
            <a:off x="2300086" y="876156"/>
            <a:ext cx="1961801" cy="429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208" idx="2"/>
            <a:endCxn id="16" idx="0"/>
          </p:cNvCxnSpPr>
          <p:nvPr/>
        </p:nvCxnSpPr>
        <p:spPr>
          <a:xfrm flipH="1">
            <a:off x="4253102" y="876156"/>
            <a:ext cx="8785" cy="456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31" idx="3"/>
            <a:endCxn id="132" idx="1"/>
          </p:cNvCxnSpPr>
          <p:nvPr/>
        </p:nvCxnSpPr>
        <p:spPr>
          <a:xfrm>
            <a:off x="3186288" y="320978"/>
            <a:ext cx="859888" cy="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32" idx="3"/>
            <a:endCxn id="130" idx="1"/>
          </p:cNvCxnSpPr>
          <p:nvPr/>
        </p:nvCxnSpPr>
        <p:spPr>
          <a:xfrm>
            <a:off x="4489218" y="321192"/>
            <a:ext cx="794530" cy="17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51" idx="2"/>
            <a:endCxn id="76" idx="0"/>
          </p:cNvCxnSpPr>
          <p:nvPr/>
        </p:nvCxnSpPr>
        <p:spPr>
          <a:xfrm>
            <a:off x="6033850" y="3602866"/>
            <a:ext cx="2277546" cy="819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11"/>
          <p:cNvSpPr txBox="1"/>
          <p:nvPr/>
        </p:nvSpPr>
        <p:spPr>
          <a:xfrm>
            <a:off x="0" y="21396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smtClean="0">
                <a:latin typeface="微软雅黑" pitchFamily="34" charset="-122"/>
                <a:ea typeface="微软雅黑" pitchFamily="34" charset="-122"/>
              </a:rPr>
              <a:t>系统部署图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893506" y="2378710"/>
            <a:ext cx="899044" cy="1018744"/>
          </a:xfrm>
          <a:prstGeom prst="rect">
            <a:avLst/>
          </a:prstGeom>
          <a:blipFill dpi="0" rotWithShape="1">
            <a:blip r:embed="rId8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>
            <a:stCxn id="107" idx="2"/>
            <a:endCxn id="101" idx="0"/>
          </p:cNvCxnSpPr>
          <p:nvPr/>
        </p:nvCxnSpPr>
        <p:spPr>
          <a:xfrm flipH="1">
            <a:off x="6411650" y="1970441"/>
            <a:ext cx="31040" cy="386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6" descr="http://ico.ooopic.com/iconset01/hardware-devices-icons/gif/13111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156" y="3848669"/>
            <a:ext cx="915797" cy="91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TextBox 11"/>
          <p:cNvSpPr txBox="1"/>
          <p:nvPr/>
        </p:nvSpPr>
        <p:spPr>
          <a:xfrm>
            <a:off x="1139624" y="4783097"/>
            <a:ext cx="1256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消息队列服务器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11" name="直接连接符 110"/>
          <p:cNvCxnSpPr>
            <a:stCxn id="98" idx="1"/>
            <a:endCxn id="1030" idx="3"/>
          </p:cNvCxnSpPr>
          <p:nvPr/>
        </p:nvCxnSpPr>
        <p:spPr>
          <a:xfrm flipH="1">
            <a:off x="2241412" y="2865968"/>
            <a:ext cx="1840479" cy="175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stCxn id="151" idx="2"/>
            <a:endCxn id="56" idx="0"/>
          </p:cNvCxnSpPr>
          <p:nvPr/>
        </p:nvCxnSpPr>
        <p:spPr>
          <a:xfrm>
            <a:off x="6033850" y="3602866"/>
            <a:ext cx="772521" cy="819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6" descr="http://ico.ooopic.com/iconset01/hardware-devices-icons/gif/13111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908" y="5125120"/>
            <a:ext cx="915797" cy="91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TextBox 11"/>
          <p:cNvSpPr txBox="1"/>
          <p:nvPr/>
        </p:nvSpPr>
        <p:spPr>
          <a:xfrm>
            <a:off x="1192376" y="6105942"/>
            <a:ext cx="1256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微软雅黑" pitchFamily="34" charset="-122"/>
                <a:ea typeface="微软雅黑" pitchFamily="34" charset="-122"/>
              </a:rPr>
              <a:t>大数据服务器</a:t>
            </a:r>
            <a:endParaRPr lang="zh-CN" altLang="en-US" sz="1200" b="1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37" name="直接连接符 136"/>
          <p:cNvCxnSpPr>
            <a:endCxn id="109" idx="3"/>
          </p:cNvCxnSpPr>
          <p:nvPr/>
        </p:nvCxnSpPr>
        <p:spPr>
          <a:xfrm flipH="1">
            <a:off x="2225953" y="2985208"/>
            <a:ext cx="521392" cy="1321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endCxn id="120" idx="3"/>
          </p:cNvCxnSpPr>
          <p:nvPr/>
        </p:nvCxnSpPr>
        <p:spPr>
          <a:xfrm flipH="1">
            <a:off x="2278705" y="2985208"/>
            <a:ext cx="484099" cy="25978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2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a86ac64234097fd4923eef07c413a167712be32"/>
  <p:tag name="ISPRING_RESOURCE_PATHS_HASH_PRESENTER" val="5a86ac64234097fd4923eef07c413a167712be3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21518</TotalTime>
  <Words>303</Words>
  <Application>Microsoft Office PowerPoint</Application>
  <PresentationFormat>全屏显示(4:3)</PresentationFormat>
  <Paragraphs>186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网龙公司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nd</dc:creator>
  <cp:lastModifiedBy>Windows 用户</cp:lastModifiedBy>
  <cp:revision>565</cp:revision>
  <cp:lastPrinted>2015-11-26T12:34:14Z</cp:lastPrinted>
  <dcterms:created xsi:type="dcterms:W3CDTF">2014-07-29T01:28:38Z</dcterms:created>
  <dcterms:modified xsi:type="dcterms:W3CDTF">2016-01-15T11:52:45Z</dcterms:modified>
</cp:coreProperties>
</file>