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7" r:id="rId4"/>
    <p:sldId id="271" r:id="rId5"/>
    <p:sldId id="279" r:id="rId6"/>
    <p:sldId id="278" r:id="rId7"/>
    <p:sldId id="270" r:id="rId8"/>
    <p:sldId id="265" r:id="rId9"/>
    <p:sldId id="283" r:id="rId10"/>
    <p:sldId id="267" r:id="rId11"/>
    <p:sldId id="286" r:id="rId12"/>
    <p:sldId id="266" r:id="rId13"/>
    <p:sldId id="268" r:id="rId14"/>
    <p:sldId id="269" r:id="rId15"/>
    <p:sldId id="28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C1"/>
    <a:srgbClr val="BCDEEA"/>
    <a:srgbClr val="B7BEDF"/>
    <a:srgbClr val="E2DEEA"/>
    <a:srgbClr val="A6D3E7"/>
    <a:srgbClr val="E36C95"/>
    <a:srgbClr val="BF5646"/>
    <a:srgbClr val="EBAE54"/>
    <a:srgbClr val="BFBFC0"/>
    <a:srgbClr val="AFC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7"/>
    <p:restoredTop sz="94710"/>
  </p:normalViewPr>
  <p:slideViewPr>
    <p:cSldViewPr snapToGrid="0" snapToObjects="1">
      <p:cViewPr varScale="1">
        <p:scale>
          <a:sx n="109" d="100"/>
          <a:sy n="109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43.svg"/><Relationship Id="rId1" Type="http://schemas.openxmlformats.org/officeDocument/2006/relationships/image" Target="../media/image50.png"/><Relationship Id="rId6" Type="http://schemas.openxmlformats.org/officeDocument/2006/relationships/image" Target="../media/image47.svg"/><Relationship Id="rId5" Type="http://schemas.openxmlformats.org/officeDocument/2006/relationships/image" Target="../media/image5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F7531-F97C-4DA8-8E55-1232A7DABA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33A69E-3D7F-4D91-8E07-FFB91070B865}">
      <dgm:prSet/>
      <dgm:spPr/>
      <dgm:t>
        <a:bodyPr/>
        <a:lstStyle/>
        <a:p>
          <a:r>
            <a:rPr lang="it-IT" dirty="0" err="1"/>
            <a:t>Algorithm</a:t>
          </a:r>
          <a:r>
            <a:rPr lang="it-IT" dirty="0"/>
            <a:t> </a:t>
          </a:r>
          <a:r>
            <a:rPr lang="it-IT" dirty="0" err="1"/>
            <a:t>tested</a:t>
          </a:r>
          <a:r>
            <a:rPr lang="it-IT" dirty="0"/>
            <a:t> with success</a:t>
          </a:r>
          <a:endParaRPr lang="en-US" dirty="0"/>
        </a:p>
      </dgm:t>
    </dgm:pt>
    <dgm:pt modelId="{7CCC5CA3-3EEF-4C7C-97DB-DF0A6D952A1A}" type="parTrans" cxnId="{613C8656-FBF5-45B7-BFF4-97B5D8A56A77}">
      <dgm:prSet/>
      <dgm:spPr/>
      <dgm:t>
        <a:bodyPr/>
        <a:lstStyle/>
        <a:p>
          <a:endParaRPr lang="en-US"/>
        </a:p>
      </dgm:t>
    </dgm:pt>
    <dgm:pt modelId="{B0D46FBE-B2FB-47E9-BBED-C6CF10E6BFE8}" type="sibTrans" cxnId="{613C8656-FBF5-45B7-BFF4-97B5D8A56A77}">
      <dgm:prSet/>
      <dgm:spPr/>
      <dgm:t>
        <a:bodyPr/>
        <a:lstStyle/>
        <a:p>
          <a:endParaRPr lang="en-US"/>
        </a:p>
      </dgm:t>
    </dgm:pt>
    <dgm:pt modelId="{5B01B0F7-E35C-44E7-9056-4394B8C6BECD}">
      <dgm:prSet/>
      <dgm:spPr/>
      <dgm:t>
        <a:bodyPr/>
        <a:lstStyle/>
        <a:p>
          <a:r>
            <a:rPr lang="it-IT" dirty="0"/>
            <a:t>Software </a:t>
          </a:r>
          <a:r>
            <a:rPr lang="it-IT" dirty="0" err="1"/>
            <a:t>developement</a:t>
          </a:r>
          <a:r>
            <a:rPr lang="it-IT" dirty="0"/>
            <a:t>  </a:t>
          </a:r>
          <a:r>
            <a:rPr lang="it-IT" dirty="0" err="1"/>
            <a:t>completed</a:t>
          </a:r>
          <a:r>
            <a:rPr lang="it-IT" dirty="0"/>
            <a:t> </a:t>
          </a:r>
          <a:r>
            <a:rPr lang="it-IT" dirty="0" err="1"/>
            <a:t>at</a:t>
          </a:r>
          <a:r>
            <a:rPr lang="it-IT" dirty="0"/>
            <a:t> 89%</a:t>
          </a:r>
          <a:endParaRPr lang="en-US" dirty="0"/>
        </a:p>
      </dgm:t>
    </dgm:pt>
    <dgm:pt modelId="{A92AC03B-D659-4BFC-8ADD-94406876B2D5}" type="parTrans" cxnId="{B305A57A-8955-4686-B702-B3152000A5F5}">
      <dgm:prSet/>
      <dgm:spPr/>
      <dgm:t>
        <a:bodyPr/>
        <a:lstStyle/>
        <a:p>
          <a:endParaRPr lang="en-US"/>
        </a:p>
      </dgm:t>
    </dgm:pt>
    <dgm:pt modelId="{798E624D-086E-4B4E-B5D2-D377273652A3}" type="sibTrans" cxnId="{B305A57A-8955-4686-B702-B3152000A5F5}">
      <dgm:prSet/>
      <dgm:spPr/>
      <dgm:t>
        <a:bodyPr/>
        <a:lstStyle/>
        <a:p>
          <a:endParaRPr lang="en-US"/>
        </a:p>
      </dgm:t>
    </dgm:pt>
    <dgm:pt modelId="{FE6D0713-9C8B-4340-A123-CE028E124E00}">
      <dgm:prSet/>
      <dgm:spPr/>
      <dgm:t>
        <a:bodyPr/>
        <a:lstStyle/>
        <a:p>
          <a:r>
            <a:rPr lang="it-IT" dirty="0"/>
            <a:t>Platform up and </a:t>
          </a:r>
          <a:r>
            <a:rPr lang="it-IT" dirty="0" err="1"/>
            <a:t>running</a:t>
          </a:r>
          <a:r>
            <a:rPr lang="it-IT" dirty="0"/>
            <a:t> </a:t>
          </a:r>
          <a:r>
            <a:rPr lang="it-IT" dirty="0" err="1"/>
            <a:t>within</a:t>
          </a:r>
          <a:r>
            <a:rPr lang="it-IT" dirty="0"/>
            <a:t> first </a:t>
          </a:r>
          <a:r>
            <a:rPr lang="it-IT" dirty="0" err="1"/>
            <a:t>quarter</a:t>
          </a:r>
          <a:r>
            <a:rPr lang="it-IT" dirty="0"/>
            <a:t> 2020</a:t>
          </a:r>
          <a:endParaRPr lang="en-US" dirty="0"/>
        </a:p>
      </dgm:t>
    </dgm:pt>
    <dgm:pt modelId="{F43332C7-D8C3-4D07-B50A-702E5DCE3F65}" type="parTrans" cxnId="{5C01442B-0C1D-4AC7-89DC-EF0BECD17B6F}">
      <dgm:prSet/>
      <dgm:spPr/>
      <dgm:t>
        <a:bodyPr/>
        <a:lstStyle/>
        <a:p>
          <a:endParaRPr lang="en-US"/>
        </a:p>
      </dgm:t>
    </dgm:pt>
    <dgm:pt modelId="{760A9D4A-FF49-4821-991A-6B2193ABFA17}" type="sibTrans" cxnId="{5C01442B-0C1D-4AC7-89DC-EF0BECD17B6F}">
      <dgm:prSet/>
      <dgm:spPr/>
      <dgm:t>
        <a:bodyPr/>
        <a:lstStyle/>
        <a:p>
          <a:endParaRPr lang="en-US"/>
        </a:p>
      </dgm:t>
    </dgm:pt>
    <dgm:pt modelId="{D397F617-6889-473B-AA92-0F84454EEA8F}">
      <dgm:prSet/>
      <dgm:spPr/>
      <dgm:t>
        <a:bodyPr/>
        <a:lstStyle/>
        <a:p>
          <a:r>
            <a:rPr lang="it-IT" dirty="0" err="1"/>
            <a:t>Needed</a:t>
          </a:r>
          <a:r>
            <a:rPr lang="it-IT" dirty="0"/>
            <a:t> </a:t>
          </a:r>
          <a:r>
            <a:rPr lang="it-IT" dirty="0" err="1"/>
            <a:t>fundings</a:t>
          </a:r>
          <a:r>
            <a:rPr lang="it-IT" dirty="0"/>
            <a:t>: €150.000</a:t>
          </a:r>
          <a:endParaRPr lang="en-US" dirty="0"/>
        </a:p>
      </dgm:t>
    </dgm:pt>
    <dgm:pt modelId="{DAD9D62C-55D9-4113-B14C-6869B148E75F}" type="parTrans" cxnId="{F3970369-BC7A-4DBD-954A-608FF4A37F98}">
      <dgm:prSet/>
      <dgm:spPr/>
      <dgm:t>
        <a:bodyPr/>
        <a:lstStyle/>
        <a:p>
          <a:endParaRPr lang="en-US"/>
        </a:p>
      </dgm:t>
    </dgm:pt>
    <dgm:pt modelId="{A734620C-B2B4-408A-AE9F-42C588CAC803}" type="sibTrans" cxnId="{F3970369-BC7A-4DBD-954A-608FF4A37F98}">
      <dgm:prSet/>
      <dgm:spPr/>
      <dgm:t>
        <a:bodyPr/>
        <a:lstStyle/>
        <a:p>
          <a:endParaRPr lang="en-US"/>
        </a:p>
      </dgm:t>
    </dgm:pt>
    <dgm:pt modelId="{5A885E72-2E5C-4613-9AE9-A7D649D7826B}" type="pres">
      <dgm:prSet presAssocID="{871F7531-F97C-4DA8-8E55-1232A7DABAC4}" presName="root" presStyleCnt="0">
        <dgm:presLayoutVars>
          <dgm:dir/>
          <dgm:resizeHandles val="exact"/>
        </dgm:presLayoutVars>
      </dgm:prSet>
      <dgm:spPr/>
    </dgm:pt>
    <dgm:pt modelId="{C36CEF2D-D6F8-4A5E-BCCA-557A17584DEF}" type="pres">
      <dgm:prSet presAssocID="{6E33A69E-3D7F-4D91-8E07-FFB91070B865}" presName="compNode" presStyleCnt="0"/>
      <dgm:spPr/>
    </dgm:pt>
    <dgm:pt modelId="{56640580-627D-4D1C-9D76-0F3555206E79}" type="pres">
      <dgm:prSet presAssocID="{6E33A69E-3D7F-4D91-8E07-FFB91070B865}" presName="bgRect" presStyleLbl="bgShp" presStyleIdx="0" presStyleCnt="4" custLinFactNeighborX="10286" custLinFactNeighborY="-197"/>
      <dgm:spPr/>
    </dgm:pt>
    <dgm:pt modelId="{01CEC4A1-D4B0-440D-9E2C-2B4DBB815023}" type="pres">
      <dgm:prSet presAssocID="{6E33A69E-3D7F-4D91-8E07-FFB91070B865}" presName="iconRect" presStyleLbl="node1" presStyleIdx="0" presStyleCnt="4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On"/>
        </a:ext>
      </dgm:extLst>
    </dgm:pt>
    <dgm:pt modelId="{B4A0DF61-94C1-4F30-A6C6-DEF5D23EC347}" type="pres">
      <dgm:prSet presAssocID="{6E33A69E-3D7F-4D91-8E07-FFB91070B865}" presName="spaceRect" presStyleCnt="0"/>
      <dgm:spPr/>
    </dgm:pt>
    <dgm:pt modelId="{92113113-C4AC-4F9A-9ADE-8ED6CC755C11}" type="pres">
      <dgm:prSet presAssocID="{6E33A69E-3D7F-4D91-8E07-FFB91070B865}" presName="parTx" presStyleLbl="revTx" presStyleIdx="0" presStyleCnt="4">
        <dgm:presLayoutVars>
          <dgm:chMax val="0"/>
          <dgm:chPref val="0"/>
        </dgm:presLayoutVars>
      </dgm:prSet>
      <dgm:spPr/>
    </dgm:pt>
    <dgm:pt modelId="{E438498C-4613-4061-99BC-E5F31CCB8591}" type="pres">
      <dgm:prSet presAssocID="{B0D46FBE-B2FB-47E9-BBED-C6CF10E6BFE8}" presName="sibTrans" presStyleCnt="0"/>
      <dgm:spPr/>
    </dgm:pt>
    <dgm:pt modelId="{3AE5784C-0A36-4350-B60E-41EA82A4D1DD}" type="pres">
      <dgm:prSet presAssocID="{5B01B0F7-E35C-44E7-9056-4394B8C6BECD}" presName="compNode" presStyleCnt="0"/>
      <dgm:spPr/>
    </dgm:pt>
    <dgm:pt modelId="{748B9BC4-45AB-4695-83CB-82E78B92195B}" type="pres">
      <dgm:prSet presAssocID="{5B01B0F7-E35C-44E7-9056-4394B8C6BECD}" presName="bgRect" presStyleLbl="bgShp" presStyleIdx="1" presStyleCnt="4"/>
      <dgm:spPr/>
    </dgm:pt>
    <dgm:pt modelId="{99BCBCE0-3273-415F-AEAD-0ACF149B924A}" type="pres">
      <dgm:prSet presAssocID="{5B01B0F7-E35C-44E7-9056-4394B8C6BECD}" presName="iconRect" presStyleLbl="node1" presStyleIdx="1" presStyleCnt="4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447746C-BAD5-4289-92FC-C0C781201939}" type="pres">
      <dgm:prSet presAssocID="{5B01B0F7-E35C-44E7-9056-4394B8C6BECD}" presName="spaceRect" presStyleCnt="0"/>
      <dgm:spPr/>
    </dgm:pt>
    <dgm:pt modelId="{04EDC08E-6367-4F45-9A39-8F1D51D9203C}" type="pres">
      <dgm:prSet presAssocID="{5B01B0F7-E35C-44E7-9056-4394B8C6BECD}" presName="parTx" presStyleLbl="revTx" presStyleIdx="1" presStyleCnt="4">
        <dgm:presLayoutVars>
          <dgm:chMax val="0"/>
          <dgm:chPref val="0"/>
        </dgm:presLayoutVars>
      </dgm:prSet>
      <dgm:spPr/>
    </dgm:pt>
    <dgm:pt modelId="{F34FB6BD-BFBD-4C08-88C5-295AFB8D875B}" type="pres">
      <dgm:prSet presAssocID="{798E624D-086E-4B4E-B5D2-D377273652A3}" presName="sibTrans" presStyleCnt="0"/>
      <dgm:spPr/>
    </dgm:pt>
    <dgm:pt modelId="{3C234B33-2B7F-4FA3-9046-12CE4F24B21A}" type="pres">
      <dgm:prSet presAssocID="{FE6D0713-9C8B-4340-A123-CE028E124E00}" presName="compNode" presStyleCnt="0"/>
      <dgm:spPr/>
    </dgm:pt>
    <dgm:pt modelId="{298812B1-C9C9-4DEE-8551-3C4B8305017E}" type="pres">
      <dgm:prSet presAssocID="{FE6D0713-9C8B-4340-A123-CE028E124E00}" presName="bgRect" presStyleLbl="bgShp" presStyleIdx="2" presStyleCnt="4"/>
      <dgm:spPr/>
    </dgm:pt>
    <dgm:pt modelId="{B6C1642E-8E24-4565-9A6C-BBF2759FC55C}" type="pres">
      <dgm:prSet presAssocID="{FE6D0713-9C8B-4340-A123-CE028E124E00}" presName="iconRect" presStyleLbl="node1" presStyleIdx="2" presStyleCnt="4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D4873A6-B9A2-4A1E-AE1A-33B8E8D2ECFE}" type="pres">
      <dgm:prSet presAssocID="{FE6D0713-9C8B-4340-A123-CE028E124E00}" presName="spaceRect" presStyleCnt="0"/>
      <dgm:spPr/>
    </dgm:pt>
    <dgm:pt modelId="{90EBC5E8-77F5-489E-81B0-0C3D5C4F5AEE}" type="pres">
      <dgm:prSet presAssocID="{FE6D0713-9C8B-4340-A123-CE028E124E00}" presName="parTx" presStyleLbl="revTx" presStyleIdx="2" presStyleCnt="4">
        <dgm:presLayoutVars>
          <dgm:chMax val="0"/>
          <dgm:chPref val="0"/>
        </dgm:presLayoutVars>
      </dgm:prSet>
      <dgm:spPr/>
    </dgm:pt>
    <dgm:pt modelId="{9C2CDC9B-F19C-49ED-B924-AED6B1202F05}" type="pres">
      <dgm:prSet presAssocID="{760A9D4A-FF49-4821-991A-6B2193ABFA17}" presName="sibTrans" presStyleCnt="0"/>
      <dgm:spPr/>
    </dgm:pt>
    <dgm:pt modelId="{F1EA2458-ACF6-4D87-BEBF-921DF3D83E8F}" type="pres">
      <dgm:prSet presAssocID="{D397F617-6889-473B-AA92-0F84454EEA8F}" presName="compNode" presStyleCnt="0"/>
      <dgm:spPr/>
    </dgm:pt>
    <dgm:pt modelId="{4F4A7720-B42C-4AFB-AA52-9604B5986591}" type="pres">
      <dgm:prSet presAssocID="{D397F617-6889-473B-AA92-0F84454EEA8F}" presName="bgRect" presStyleLbl="bgShp" presStyleIdx="3" presStyleCnt="4"/>
      <dgm:spPr/>
    </dgm:pt>
    <dgm:pt modelId="{49902E2A-095F-4E11-83C9-3C99039461BC}" type="pres">
      <dgm:prSet presAssocID="{D397F617-6889-473B-AA92-0F84454EEA8F}" presName="iconRect" presStyleLbl="node1" presStyleIdx="3" presStyleCnt="4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C37EA7-D5BF-4E81-A191-AA9E155B6C32}" type="pres">
      <dgm:prSet presAssocID="{D397F617-6889-473B-AA92-0F84454EEA8F}" presName="spaceRect" presStyleCnt="0"/>
      <dgm:spPr/>
    </dgm:pt>
    <dgm:pt modelId="{F08C21B3-A512-4068-84D1-C82CC2CF3A98}" type="pres">
      <dgm:prSet presAssocID="{D397F617-6889-473B-AA92-0F84454EEA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720C18-F45C-47C7-B6ED-7C29A87384CD}" type="presOf" srcId="{FE6D0713-9C8B-4340-A123-CE028E124E00}" destId="{90EBC5E8-77F5-489E-81B0-0C3D5C4F5AEE}" srcOrd="0" destOrd="0" presId="urn:microsoft.com/office/officeart/2018/2/layout/IconVerticalSolidList"/>
    <dgm:cxn modelId="{E0950227-F22B-47A3-8B50-CE9E95595184}" type="presOf" srcId="{5B01B0F7-E35C-44E7-9056-4394B8C6BECD}" destId="{04EDC08E-6367-4F45-9A39-8F1D51D9203C}" srcOrd="0" destOrd="0" presId="urn:microsoft.com/office/officeart/2018/2/layout/IconVerticalSolidList"/>
    <dgm:cxn modelId="{5C01442B-0C1D-4AC7-89DC-EF0BECD17B6F}" srcId="{871F7531-F97C-4DA8-8E55-1232A7DABAC4}" destId="{FE6D0713-9C8B-4340-A123-CE028E124E00}" srcOrd="2" destOrd="0" parTransId="{F43332C7-D8C3-4D07-B50A-702E5DCE3F65}" sibTransId="{760A9D4A-FF49-4821-991A-6B2193ABFA17}"/>
    <dgm:cxn modelId="{A2107F5F-3A3A-4C4D-B3BA-AAA5B49A58BF}" type="presOf" srcId="{871F7531-F97C-4DA8-8E55-1232A7DABAC4}" destId="{5A885E72-2E5C-4613-9AE9-A7D649D7826B}" srcOrd="0" destOrd="0" presId="urn:microsoft.com/office/officeart/2018/2/layout/IconVerticalSolidList"/>
    <dgm:cxn modelId="{F3970369-BC7A-4DBD-954A-608FF4A37F98}" srcId="{871F7531-F97C-4DA8-8E55-1232A7DABAC4}" destId="{D397F617-6889-473B-AA92-0F84454EEA8F}" srcOrd="3" destOrd="0" parTransId="{DAD9D62C-55D9-4113-B14C-6869B148E75F}" sibTransId="{A734620C-B2B4-408A-AE9F-42C588CAC803}"/>
    <dgm:cxn modelId="{CE359752-2F25-47BA-A35E-A6F56AC179DC}" type="presOf" srcId="{6E33A69E-3D7F-4D91-8E07-FFB91070B865}" destId="{92113113-C4AC-4F9A-9ADE-8ED6CC755C11}" srcOrd="0" destOrd="0" presId="urn:microsoft.com/office/officeart/2018/2/layout/IconVerticalSolidList"/>
    <dgm:cxn modelId="{613C8656-FBF5-45B7-BFF4-97B5D8A56A77}" srcId="{871F7531-F97C-4DA8-8E55-1232A7DABAC4}" destId="{6E33A69E-3D7F-4D91-8E07-FFB91070B865}" srcOrd="0" destOrd="0" parTransId="{7CCC5CA3-3EEF-4C7C-97DB-DF0A6D952A1A}" sibTransId="{B0D46FBE-B2FB-47E9-BBED-C6CF10E6BFE8}"/>
    <dgm:cxn modelId="{A2D47078-07A5-42B8-B95D-0E319A40FDCE}" type="presOf" srcId="{D397F617-6889-473B-AA92-0F84454EEA8F}" destId="{F08C21B3-A512-4068-84D1-C82CC2CF3A98}" srcOrd="0" destOrd="0" presId="urn:microsoft.com/office/officeart/2018/2/layout/IconVerticalSolidList"/>
    <dgm:cxn modelId="{B305A57A-8955-4686-B702-B3152000A5F5}" srcId="{871F7531-F97C-4DA8-8E55-1232A7DABAC4}" destId="{5B01B0F7-E35C-44E7-9056-4394B8C6BECD}" srcOrd="1" destOrd="0" parTransId="{A92AC03B-D659-4BFC-8ADD-94406876B2D5}" sibTransId="{798E624D-086E-4B4E-B5D2-D377273652A3}"/>
    <dgm:cxn modelId="{37D6DA82-C0A6-402E-B971-ADF4381F8BDE}" type="presParOf" srcId="{5A885E72-2E5C-4613-9AE9-A7D649D7826B}" destId="{C36CEF2D-D6F8-4A5E-BCCA-557A17584DEF}" srcOrd="0" destOrd="0" presId="urn:microsoft.com/office/officeart/2018/2/layout/IconVerticalSolidList"/>
    <dgm:cxn modelId="{74E37994-EA29-484B-A6B7-047BFA811444}" type="presParOf" srcId="{C36CEF2D-D6F8-4A5E-BCCA-557A17584DEF}" destId="{56640580-627D-4D1C-9D76-0F3555206E79}" srcOrd="0" destOrd="0" presId="urn:microsoft.com/office/officeart/2018/2/layout/IconVerticalSolidList"/>
    <dgm:cxn modelId="{97C232E4-DC96-45EA-9346-D5278BEB0120}" type="presParOf" srcId="{C36CEF2D-D6F8-4A5E-BCCA-557A17584DEF}" destId="{01CEC4A1-D4B0-440D-9E2C-2B4DBB815023}" srcOrd="1" destOrd="0" presId="urn:microsoft.com/office/officeart/2018/2/layout/IconVerticalSolidList"/>
    <dgm:cxn modelId="{71E7A321-E55D-4831-B627-B9C71B26338A}" type="presParOf" srcId="{C36CEF2D-D6F8-4A5E-BCCA-557A17584DEF}" destId="{B4A0DF61-94C1-4F30-A6C6-DEF5D23EC347}" srcOrd="2" destOrd="0" presId="urn:microsoft.com/office/officeart/2018/2/layout/IconVerticalSolidList"/>
    <dgm:cxn modelId="{403CAA50-82B9-4A6B-BFAA-63FE4915DD1B}" type="presParOf" srcId="{C36CEF2D-D6F8-4A5E-BCCA-557A17584DEF}" destId="{92113113-C4AC-4F9A-9ADE-8ED6CC755C11}" srcOrd="3" destOrd="0" presId="urn:microsoft.com/office/officeart/2018/2/layout/IconVerticalSolidList"/>
    <dgm:cxn modelId="{08D3191F-FC85-426D-BABF-65BD8455003E}" type="presParOf" srcId="{5A885E72-2E5C-4613-9AE9-A7D649D7826B}" destId="{E438498C-4613-4061-99BC-E5F31CCB8591}" srcOrd="1" destOrd="0" presId="urn:microsoft.com/office/officeart/2018/2/layout/IconVerticalSolidList"/>
    <dgm:cxn modelId="{C4933ADA-6C71-4D26-9E69-DCED302E390B}" type="presParOf" srcId="{5A885E72-2E5C-4613-9AE9-A7D649D7826B}" destId="{3AE5784C-0A36-4350-B60E-41EA82A4D1DD}" srcOrd="2" destOrd="0" presId="urn:microsoft.com/office/officeart/2018/2/layout/IconVerticalSolidList"/>
    <dgm:cxn modelId="{59D07ADA-3909-43D9-A3A3-F4FBC6AC8DB0}" type="presParOf" srcId="{3AE5784C-0A36-4350-B60E-41EA82A4D1DD}" destId="{748B9BC4-45AB-4695-83CB-82E78B92195B}" srcOrd="0" destOrd="0" presId="urn:microsoft.com/office/officeart/2018/2/layout/IconVerticalSolidList"/>
    <dgm:cxn modelId="{AB4347B3-E058-456B-AAA7-5C59DA262E59}" type="presParOf" srcId="{3AE5784C-0A36-4350-B60E-41EA82A4D1DD}" destId="{99BCBCE0-3273-415F-AEAD-0ACF149B924A}" srcOrd="1" destOrd="0" presId="urn:microsoft.com/office/officeart/2018/2/layout/IconVerticalSolidList"/>
    <dgm:cxn modelId="{ABFAAAFA-66D7-4C44-A420-7B0CDA7D13CD}" type="presParOf" srcId="{3AE5784C-0A36-4350-B60E-41EA82A4D1DD}" destId="{7447746C-BAD5-4289-92FC-C0C781201939}" srcOrd="2" destOrd="0" presId="urn:microsoft.com/office/officeart/2018/2/layout/IconVerticalSolidList"/>
    <dgm:cxn modelId="{EB11B206-164E-45D8-9675-AC6D9BFEAB6D}" type="presParOf" srcId="{3AE5784C-0A36-4350-B60E-41EA82A4D1DD}" destId="{04EDC08E-6367-4F45-9A39-8F1D51D9203C}" srcOrd="3" destOrd="0" presId="urn:microsoft.com/office/officeart/2018/2/layout/IconVerticalSolidList"/>
    <dgm:cxn modelId="{A0BB585C-F900-4CD4-8DF0-B1B26D5ED171}" type="presParOf" srcId="{5A885E72-2E5C-4613-9AE9-A7D649D7826B}" destId="{F34FB6BD-BFBD-4C08-88C5-295AFB8D875B}" srcOrd="3" destOrd="0" presId="urn:microsoft.com/office/officeart/2018/2/layout/IconVerticalSolidList"/>
    <dgm:cxn modelId="{BBD1F645-7799-4C5F-989E-3D0B4342A8C8}" type="presParOf" srcId="{5A885E72-2E5C-4613-9AE9-A7D649D7826B}" destId="{3C234B33-2B7F-4FA3-9046-12CE4F24B21A}" srcOrd="4" destOrd="0" presId="urn:microsoft.com/office/officeart/2018/2/layout/IconVerticalSolidList"/>
    <dgm:cxn modelId="{D7D9CC68-5FA4-4E4A-BFAB-CFA8A8771537}" type="presParOf" srcId="{3C234B33-2B7F-4FA3-9046-12CE4F24B21A}" destId="{298812B1-C9C9-4DEE-8551-3C4B8305017E}" srcOrd="0" destOrd="0" presId="urn:microsoft.com/office/officeart/2018/2/layout/IconVerticalSolidList"/>
    <dgm:cxn modelId="{703B5ABD-2902-4A9E-97AE-815B1375CC46}" type="presParOf" srcId="{3C234B33-2B7F-4FA3-9046-12CE4F24B21A}" destId="{B6C1642E-8E24-4565-9A6C-BBF2759FC55C}" srcOrd="1" destOrd="0" presId="urn:microsoft.com/office/officeart/2018/2/layout/IconVerticalSolidList"/>
    <dgm:cxn modelId="{80FC0802-6B70-4D53-8EEB-567E0ED1E8E2}" type="presParOf" srcId="{3C234B33-2B7F-4FA3-9046-12CE4F24B21A}" destId="{1D4873A6-B9A2-4A1E-AE1A-33B8E8D2ECFE}" srcOrd="2" destOrd="0" presId="urn:microsoft.com/office/officeart/2018/2/layout/IconVerticalSolidList"/>
    <dgm:cxn modelId="{DCDA8349-2546-4B23-AAE9-49C77747783E}" type="presParOf" srcId="{3C234B33-2B7F-4FA3-9046-12CE4F24B21A}" destId="{90EBC5E8-77F5-489E-81B0-0C3D5C4F5AEE}" srcOrd="3" destOrd="0" presId="urn:microsoft.com/office/officeart/2018/2/layout/IconVerticalSolidList"/>
    <dgm:cxn modelId="{539B303D-65A5-45C4-BAA7-83A2B8D79EE5}" type="presParOf" srcId="{5A885E72-2E5C-4613-9AE9-A7D649D7826B}" destId="{9C2CDC9B-F19C-49ED-B924-AED6B1202F05}" srcOrd="5" destOrd="0" presId="urn:microsoft.com/office/officeart/2018/2/layout/IconVerticalSolidList"/>
    <dgm:cxn modelId="{62BF16F2-F4AD-432F-98C3-76100458BB58}" type="presParOf" srcId="{5A885E72-2E5C-4613-9AE9-A7D649D7826B}" destId="{F1EA2458-ACF6-4D87-BEBF-921DF3D83E8F}" srcOrd="6" destOrd="0" presId="urn:microsoft.com/office/officeart/2018/2/layout/IconVerticalSolidList"/>
    <dgm:cxn modelId="{C011EA65-3EC9-4E98-91A7-40E84DB642E0}" type="presParOf" srcId="{F1EA2458-ACF6-4D87-BEBF-921DF3D83E8F}" destId="{4F4A7720-B42C-4AFB-AA52-9604B5986591}" srcOrd="0" destOrd="0" presId="urn:microsoft.com/office/officeart/2018/2/layout/IconVerticalSolidList"/>
    <dgm:cxn modelId="{67D8E2F1-780F-4D11-804A-301E2C005643}" type="presParOf" srcId="{F1EA2458-ACF6-4D87-BEBF-921DF3D83E8F}" destId="{49902E2A-095F-4E11-83C9-3C99039461BC}" srcOrd="1" destOrd="0" presId="urn:microsoft.com/office/officeart/2018/2/layout/IconVerticalSolidList"/>
    <dgm:cxn modelId="{0DAABCDF-8A8B-4EBA-A1D0-F1B55179C720}" type="presParOf" srcId="{F1EA2458-ACF6-4D87-BEBF-921DF3D83E8F}" destId="{ADC37EA7-D5BF-4E81-A191-AA9E155B6C32}" srcOrd="2" destOrd="0" presId="urn:microsoft.com/office/officeart/2018/2/layout/IconVerticalSolidList"/>
    <dgm:cxn modelId="{35E79CE3-8B20-4F00-97EE-597294F40C77}" type="presParOf" srcId="{F1EA2458-ACF6-4D87-BEBF-921DF3D83E8F}" destId="{F08C21B3-A512-4068-84D1-C82CC2CF3A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40580-627D-4D1C-9D76-0F3555206E79}">
      <dsp:nvSpPr>
        <dsp:cNvPr id="0" name=""/>
        <dsp:cNvSpPr/>
      </dsp:nvSpPr>
      <dsp:spPr>
        <a:xfrm>
          <a:off x="0" y="3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EC4A1-D4B0-440D-9E2C-2B4DBB81502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3113-C4AC-4F9A-9ADE-8ED6CC755C1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Algorithm</a:t>
          </a:r>
          <a:r>
            <a:rPr lang="it-IT" sz="2200" kern="1200" dirty="0"/>
            <a:t> </a:t>
          </a:r>
          <a:r>
            <a:rPr lang="it-IT" sz="2200" kern="1200" dirty="0" err="1"/>
            <a:t>tested</a:t>
          </a:r>
          <a:r>
            <a:rPr lang="it-IT" sz="2200" kern="1200" dirty="0"/>
            <a:t> with success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748B9BC4-45AB-4695-83CB-82E78B92195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CBCE0-3273-415F-AEAD-0ACF149B924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DC08E-6367-4F45-9A39-8F1D51D9203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Software </a:t>
          </a:r>
          <a:r>
            <a:rPr lang="it-IT" sz="2200" kern="1200" dirty="0" err="1"/>
            <a:t>developement</a:t>
          </a:r>
          <a:r>
            <a:rPr lang="it-IT" sz="2200" kern="1200" dirty="0"/>
            <a:t>  </a:t>
          </a:r>
          <a:r>
            <a:rPr lang="it-IT" sz="2200" kern="1200" dirty="0" err="1"/>
            <a:t>completed</a:t>
          </a:r>
          <a:r>
            <a:rPr lang="it-IT" sz="2200" kern="1200" dirty="0"/>
            <a:t> </a:t>
          </a:r>
          <a:r>
            <a:rPr lang="it-IT" sz="2200" kern="1200" dirty="0" err="1"/>
            <a:t>at</a:t>
          </a:r>
          <a:r>
            <a:rPr lang="it-IT" sz="2200" kern="1200" dirty="0"/>
            <a:t> 89%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98812B1-C9C9-4DEE-8551-3C4B8305017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1642E-8E24-4565-9A6C-BBF2759FC55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BC5E8-77F5-489E-81B0-0C3D5C4F5AE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Platform up and </a:t>
          </a:r>
          <a:r>
            <a:rPr lang="it-IT" sz="2200" kern="1200" dirty="0" err="1"/>
            <a:t>running</a:t>
          </a:r>
          <a:r>
            <a:rPr lang="it-IT" sz="2200" kern="1200" dirty="0"/>
            <a:t> </a:t>
          </a:r>
          <a:r>
            <a:rPr lang="it-IT" sz="2200" kern="1200" dirty="0" err="1"/>
            <a:t>within</a:t>
          </a:r>
          <a:r>
            <a:rPr lang="it-IT" sz="2200" kern="1200" dirty="0"/>
            <a:t> first </a:t>
          </a:r>
          <a:r>
            <a:rPr lang="it-IT" sz="2200" kern="1200" dirty="0" err="1"/>
            <a:t>quarter</a:t>
          </a:r>
          <a:r>
            <a:rPr lang="it-IT" sz="2200" kern="1200" dirty="0"/>
            <a:t> 2020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4F4A7720-B42C-4AFB-AA52-9604B598659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02E2A-095F-4E11-83C9-3C99039461B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C21B3-A512-4068-84D1-C82CC2CF3A9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Needed</a:t>
          </a:r>
          <a:r>
            <a:rPr lang="it-IT" sz="2200" kern="1200" dirty="0"/>
            <a:t> </a:t>
          </a:r>
          <a:r>
            <a:rPr lang="it-IT" sz="2200" kern="1200" dirty="0" err="1"/>
            <a:t>fundings</a:t>
          </a:r>
          <a:r>
            <a:rPr lang="it-IT" sz="2200" kern="1200" dirty="0"/>
            <a:t>: €150.000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F1F39-F167-2C4F-AEBD-AD1394BB5D40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4101D-1B08-C943-AD6D-161907A389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3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4101D-1B08-C943-AD6D-161907A3899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10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2FBC9-0A90-F849-99EE-9B1B7B1D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779673-BF15-2249-88BD-8E3FA8535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CB42F9-58DC-1448-9FAB-9E67323D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994EB-3B75-2F4B-9E48-1AC6623A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3765F6-3C1A-7C4A-997A-B7DCF99A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8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73102-4A45-174F-A563-5AADB4C4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8F3A14-33A6-CF46-B958-E932165B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7F52E9-AC0D-564D-87A3-14BD01A5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96542-BF0F-1A42-8320-1E675C51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D29F37-67DE-9F4E-9E9D-78E48AF7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219CB4-37B7-0C4B-B10C-55F4569A3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A0B807-230D-9D46-AE34-25F4CFDB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196EF7-87CB-7E49-BDA2-749F98EC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969B86-CCCD-B247-BFEA-42412197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B9C543-DF43-F44C-9F34-05B023C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3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01D76-3FB2-5C4B-B236-4011AA8C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97CFA0-03CB-D248-A7CE-02A715C1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59595-F262-E14A-BD1B-2AE32750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7DC1-F9D5-2C4F-B26E-826C44EF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CD5AB2-CBF9-C747-B396-72427F56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63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02399-D413-9040-93C5-036D59DC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79819-E9C0-2B44-B465-7C5B25AA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71276-7187-C146-862C-2A5ABA09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11DC3C-5288-3544-BB0A-7F90966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445F4B-EE27-DD40-85FC-8242DF50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5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4891B-B441-6244-A561-E051C00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C95CE1-1918-3145-8D6A-23F18AFB1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2556D6-A3C3-A24E-A0AE-DFBD1116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32A80C-D12C-4C4F-8C7A-EB1010E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9B9C42-F91C-6B4E-BFDC-079C7469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1FAEFD-BCD3-B540-8F3C-53E45D77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0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8FF34-4935-8344-8C0A-E1198B38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190F49-70F7-1942-AA79-EEF6B9CF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C09793-7E04-4F43-B6B1-4409DA87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C2989A-0F08-744D-B98C-9A3CB073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7D947D-8A9C-E847-85EB-5DA8661C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A12B5F-6ED1-B94D-AB79-12269263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18AC1A-C2F3-C14F-8ADE-7EEC956F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5FCA0D-7F7B-ED4A-B5FE-7C089A4F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07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2240BF-5CF2-4D43-BD26-A411DD4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DC910C-D6B5-284E-8A44-03901061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A42AEA-C705-2146-A2CC-9CFE87A1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3830B0-1602-0E4D-AEF0-F9E533FF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4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BF251D-A561-1D4E-93D2-D5F764B2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E8D6CF-7F87-0942-9700-88D8CD4B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11B34A-C302-9440-8708-DEDA38E6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AA0FE-1799-4547-8BAA-449120D2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7B392A-204F-B84B-AB9C-8B6EC90D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2CDC7C-0952-2646-98CB-599E1A9A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9E89CB-880E-3343-8F27-7115678A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DDDFD1-C58A-6D43-A379-329E664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FE1709-F745-AF4D-87C3-89E16689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09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122DC-F973-1646-8ADC-DAC1BD2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B79387-4753-8C42-891D-BFCE80BE5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C30EF1-38D9-5041-AB14-4A5B05D8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BA6EF-FA8F-F34C-971B-3EF250AC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6452F0-9442-A64C-8E03-E94C717E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BBD2EC-0E0B-2D4E-B90C-29E9AEBC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6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4034A4-D95B-A24C-88F7-63472E3A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97B4C9-1F2E-9F40-9640-B8E5BABA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E4BA8-347B-2E42-8031-68D314F4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6913-6D6F-0948-BF9A-E592D6E9C8CD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A6779F-72FC-D14F-9BE3-43347F24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ADBD5-C16C-1240-8A45-14ED8BD01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E3E3-5E00-D946-AC7F-4429A4D069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8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12" Type="http://schemas.openxmlformats.org/officeDocument/2006/relationships/image" Target="../media/image22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iff"/><Relationship Id="rId11" Type="http://schemas.openxmlformats.org/officeDocument/2006/relationships/image" Target="../media/image21.tiff"/><Relationship Id="rId5" Type="http://schemas.openxmlformats.org/officeDocument/2006/relationships/image" Target="../media/image15.tiff"/><Relationship Id="rId10" Type="http://schemas.openxmlformats.org/officeDocument/2006/relationships/image" Target="../media/image20.tiff"/><Relationship Id="rId4" Type="http://schemas.openxmlformats.org/officeDocument/2006/relationships/image" Target="../media/image14.tiff"/><Relationship Id="rId9" Type="http://schemas.openxmlformats.org/officeDocument/2006/relationships/image" Target="../media/image1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4DD4E2-730A-4E44-86FE-B6C365B6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CCB69E5-A83D-0044-ADEF-D17E33B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NextGen Innovation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330228-0F66-1B48-A04E-670482AE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Research quality innovation</a:t>
            </a:r>
          </a:p>
        </p:txBody>
      </p:sp>
    </p:spTree>
    <p:extLst>
      <p:ext uri="{BB962C8B-B14F-4D97-AF65-F5344CB8AC3E}">
        <p14:creationId xmlns:p14="http://schemas.microsoft.com/office/powerpoint/2010/main" val="414909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AC800-7B47-3244-ADB3-13F76B1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Ricavi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8830B7E-D286-8A41-87CD-B621B99E8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148" y="3346163"/>
            <a:ext cx="4974336" cy="2084308"/>
          </a:xfrm>
          <a:prstGeom prst="rect">
            <a:avLst/>
          </a:prstGeom>
        </p:spPr>
      </p:pic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915CDD6-1457-9F4E-A5C6-08FD9D067D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516" y="3810452"/>
            <a:ext cx="4974336" cy="11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CAC800-7B47-3244-ADB3-13F76B1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A6B3D0ED-0720-DC4D-99CC-9A56F4E9B4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863" y="2427541"/>
            <a:ext cx="95751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F332762-39DB-3D4E-B6B8-866E18E63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518" y="643467"/>
            <a:ext cx="8842964" cy="5571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B3DEBFE-14C2-8C4E-AA80-E33BDA8169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678" y="6480860"/>
            <a:ext cx="2095500" cy="2921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73906B7-AC0E-E44A-91BF-5756EC63792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824" y="6480860"/>
            <a:ext cx="2082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E1B7C4-83E7-F24D-91DA-4FD7D4C3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Risks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E69264F-A0BD-AA4E-BB54-DB9A92452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701" y="1175657"/>
            <a:ext cx="8044298" cy="4874797"/>
          </a:xfrm>
        </p:spPr>
      </p:pic>
    </p:spTree>
    <p:extLst>
      <p:ext uri="{BB962C8B-B14F-4D97-AF65-F5344CB8AC3E}">
        <p14:creationId xmlns:p14="http://schemas.microsoft.com/office/powerpoint/2010/main" val="4507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B2499-B9B0-6F42-8FDD-C3019F99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Project status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and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 err="1">
                <a:solidFill>
                  <a:srgbClr val="FFFFFF"/>
                </a:solidFill>
              </a:rPr>
              <a:t>fundings</a:t>
            </a:r>
            <a:endParaRPr lang="it-IT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54309FF-452A-441C-8C28-405063D60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8206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37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454816-0F2D-F24E-84BD-17E02D3B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Thanks for your attention!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9646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C27E3-BBC4-B441-8A2A-F2D719C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We believe that quality in research produces innovation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2110FB-4AD0-F548-8B17-59A27FC43A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46" y="536146"/>
            <a:ext cx="3529109" cy="36557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DE2308E-8C32-1C4C-9C92-7781594DBA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332788" y="537522"/>
            <a:ext cx="3526424" cy="36530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BCD49B5-08B5-804A-B964-B243540A4A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523289"/>
            <a:ext cx="3553968" cy="368148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3B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BA0B7ED7-DDD9-9442-B593-9419D12F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932" y="321733"/>
            <a:ext cx="10894135" cy="62145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8E7E39-A679-A643-81F5-6A573C9046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72" y="5063341"/>
            <a:ext cx="1808630" cy="79861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242FD00-A97C-1B47-8479-3EC67D29A4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8234" y="2506773"/>
            <a:ext cx="1466053" cy="79861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6799192-2256-9A4E-8BC7-61AE9AFAF837}"/>
              </a:ext>
            </a:extLst>
          </p:cNvPr>
          <p:cNvSpPr/>
          <p:nvPr/>
        </p:nvSpPr>
        <p:spPr>
          <a:xfrm>
            <a:off x="3432519" y="1767979"/>
            <a:ext cx="1480457" cy="732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886D6C-4F8A-7049-8804-BB6044638C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2798" y="2585772"/>
            <a:ext cx="1629723" cy="71961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166EDAB-FD8E-9141-8A1F-ABE77E65B329}"/>
              </a:ext>
            </a:extLst>
          </p:cNvPr>
          <p:cNvSpPr/>
          <p:nvPr/>
        </p:nvSpPr>
        <p:spPr>
          <a:xfrm>
            <a:off x="7254097" y="1793402"/>
            <a:ext cx="1795208" cy="732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583E9E6-4324-0D47-B246-7B402E56B9AE}"/>
              </a:ext>
            </a:extLst>
          </p:cNvPr>
          <p:cNvCxnSpPr>
            <a:cxnSpLocks/>
          </p:cNvCxnSpPr>
          <p:nvPr/>
        </p:nvCxnSpPr>
        <p:spPr>
          <a:xfrm>
            <a:off x="2056187" y="4201885"/>
            <a:ext cx="0" cy="861456"/>
          </a:xfrm>
          <a:prstGeom prst="straightConnector1">
            <a:avLst/>
          </a:prstGeom>
          <a:ln w="28575">
            <a:solidFill>
              <a:srgbClr val="50AA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C83AC08-6CFA-A94C-876C-1A30E9E015FB}"/>
              </a:ext>
            </a:extLst>
          </p:cNvPr>
          <p:cNvCxnSpPr>
            <a:cxnSpLocks/>
          </p:cNvCxnSpPr>
          <p:nvPr/>
        </p:nvCxnSpPr>
        <p:spPr>
          <a:xfrm>
            <a:off x="10221852" y="4288971"/>
            <a:ext cx="0" cy="861456"/>
          </a:xfrm>
          <a:prstGeom prst="straightConnector1">
            <a:avLst/>
          </a:prstGeom>
          <a:ln w="28575">
            <a:solidFill>
              <a:srgbClr val="BF5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C8D6A10-7AB9-9349-BE3B-80812E0627D9}"/>
              </a:ext>
            </a:extLst>
          </p:cNvPr>
          <p:cNvCxnSpPr>
            <a:cxnSpLocks/>
          </p:cNvCxnSpPr>
          <p:nvPr/>
        </p:nvCxnSpPr>
        <p:spPr>
          <a:xfrm flipV="1">
            <a:off x="4141908" y="1794134"/>
            <a:ext cx="0" cy="811402"/>
          </a:xfrm>
          <a:prstGeom prst="straightConnector1">
            <a:avLst/>
          </a:prstGeom>
          <a:ln w="28575">
            <a:solidFill>
              <a:srgbClr val="AFC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23BDBFD-95FD-1B43-B92F-6FFD0B4E80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072" y="630702"/>
            <a:ext cx="2523671" cy="1137277"/>
          </a:xfrm>
          <a:prstGeom prst="rect">
            <a:avLst/>
          </a:prstGeom>
        </p:spPr>
      </p:pic>
      <p:pic>
        <p:nvPicPr>
          <p:cNvPr id="22" name="Immagine 2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5397CA9-B52A-6543-8DB1-584294ECA05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9305" y="5150427"/>
            <a:ext cx="2281464" cy="102954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F94984A-5762-3140-9A0A-AFA2803C8AC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5796" y="2605536"/>
            <a:ext cx="831809" cy="73541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39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CA89D6-FA75-4328-B5ED-3017011C8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11B1443-41A2-A94E-9ED0-1812D7FF50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93" y="-45568"/>
            <a:ext cx="6209405" cy="4951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8B857F4-74C9-2247-B5B7-C340EA79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12" y="5834635"/>
            <a:ext cx="4103430" cy="72256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/>
              <a:t>Competitors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0EACE-B423-492D-BB64-58B3348C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4116" y="-7449"/>
            <a:ext cx="3321279" cy="7185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alpha val="25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9C559D-9F7A-2B46-A898-0D4497B4AE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335" y="1989385"/>
            <a:ext cx="1704615" cy="15543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97B06DB-3380-DF44-AEBF-E5EB6168D1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335" y="212549"/>
            <a:ext cx="1361170" cy="12894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807ACF-B00D-4FAE-882D-70615735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65934" y="6026512"/>
            <a:ext cx="3299677" cy="8299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alpha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9B4EE80C-A145-5D4D-9726-701016259EA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1595" y="212549"/>
            <a:ext cx="2279473" cy="132484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30B80F-5BD6-D441-8A9D-38CF5C76459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2946" y="2282860"/>
            <a:ext cx="2149187" cy="14271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C7A2072-3184-9B4E-83FB-9FA78BE1964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260129">
            <a:off x="8167585" y="687188"/>
            <a:ext cx="3791875" cy="29823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D16BFF3-04D6-8048-B23F-B245585577A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978" y="768063"/>
            <a:ext cx="3010756" cy="13542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9FD0F2-5D4D-E046-829D-0C55B3D626B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668" y="2079082"/>
            <a:ext cx="2207192" cy="15280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2A3B65D-9437-7840-AA71-AC9EBF2FA4A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289042">
            <a:off x="5137267" y="3000202"/>
            <a:ext cx="4333294" cy="328616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EE34929-F374-0646-8EF2-734AEAECDF51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4129" y="4894664"/>
            <a:ext cx="1905000" cy="16002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B51FF99-16D5-2140-AE99-F7283947ECF5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2664" y="3729123"/>
            <a:ext cx="2856078" cy="10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91D6F6-9F94-4A4A-8B40-C4A0CB0F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92" y="4023423"/>
            <a:ext cx="6939722" cy="2741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dirty="0"/>
              <a:t>Our strength?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E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FF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gruppo, mucchio, acqua, volando&#10;&#10;Descrizione generata automaticamente">
            <a:extLst>
              <a:ext uri="{FF2B5EF4-FFF2-40B4-BE49-F238E27FC236}">
                <a16:creationId xmlns:a16="http://schemas.microsoft.com/office/drawing/2014/main" id="{19249914-BCD1-384F-A83D-19D413E89C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5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bianco, uomo&#10;&#10;Descrizione generata automaticamente">
            <a:extLst>
              <a:ext uri="{FF2B5EF4-FFF2-40B4-BE49-F238E27FC236}">
                <a16:creationId xmlns:a16="http://schemas.microsoft.com/office/drawing/2014/main" id="{E1109317-62E3-9D4E-9501-8509D159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926" y="1724865"/>
            <a:ext cx="3408270" cy="3408270"/>
          </a:xfrm>
          <a:prstGeom prst="ellipse">
            <a:avLst/>
          </a:prstGeom>
        </p:spPr>
      </p:pic>
      <p:pic>
        <p:nvPicPr>
          <p:cNvPr id="7" name="Immagine 6" descr="Immagine che contiene giocattolo, stanza&#10;&#10;Descrizione generata automaticamente">
            <a:extLst>
              <a:ext uri="{FF2B5EF4-FFF2-40B4-BE49-F238E27FC236}">
                <a16:creationId xmlns:a16="http://schemas.microsoft.com/office/drawing/2014/main" id="{017B43CE-23EA-4247-BB21-CF9966E509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2889" y="342900"/>
            <a:ext cx="3486222" cy="6172200"/>
          </a:xfrm>
          <a:prstGeom prst="round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22F27F1-AB98-D44D-A5D6-539C51E249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1804" y="1646913"/>
            <a:ext cx="3486222" cy="3486222"/>
          </a:xfrm>
          <a:prstGeom prst="ellipse">
            <a:avLst/>
          </a:prstGeom>
        </p:spPr>
      </p:pic>
      <p:cxnSp>
        <p:nvCxnSpPr>
          <p:cNvPr id="13" name="Connettore 4 12">
            <a:extLst>
              <a:ext uri="{FF2B5EF4-FFF2-40B4-BE49-F238E27FC236}">
                <a16:creationId xmlns:a16="http://schemas.microsoft.com/office/drawing/2014/main" id="{4E1CB73C-4D75-E44C-AB57-A7625E6F315C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5400000" flipH="1" flipV="1">
            <a:off x="2412407" y="3192654"/>
            <a:ext cx="1704135" cy="2176828"/>
          </a:xfrm>
          <a:prstGeom prst="bentConnector4">
            <a:avLst>
              <a:gd name="adj1" fmla="val -21080"/>
              <a:gd name="adj2" fmla="val 85642"/>
            </a:avLst>
          </a:prstGeom>
          <a:ln w="38100">
            <a:solidFill>
              <a:srgbClr val="E36C9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71A8D132-1A87-1F4E-AF18-906470AC0216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H="1">
            <a:off x="5680340" y="758560"/>
            <a:ext cx="3047124" cy="2215804"/>
          </a:xfrm>
          <a:prstGeom prst="bentConnector4">
            <a:avLst>
              <a:gd name="adj1" fmla="val -7502"/>
              <a:gd name="adj2" fmla="val 89334"/>
            </a:avLst>
          </a:prstGeom>
          <a:ln w="38100">
            <a:solidFill>
              <a:srgbClr val="E36C9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215A966-55E1-8C45-836D-8F81590CF00E}"/>
              </a:ext>
            </a:extLst>
          </p:cNvPr>
          <p:cNvSpPr txBox="1"/>
          <p:nvPr/>
        </p:nvSpPr>
        <p:spPr>
          <a:xfrm>
            <a:off x="1128415" y="1197429"/>
            <a:ext cx="19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Data </a:t>
            </a:r>
            <a:r>
              <a:rPr lang="it-IT" b="1" dirty="0" err="1">
                <a:solidFill>
                  <a:schemeClr val="bg1"/>
                </a:solidFill>
              </a:rPr>
              <a:t>collection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8295CC-125F-AE49-8BE3-DAD1CA093E14}"/>
              </a:ext>
            </a:extLst>
          </p:cNvPr>
          <p:cNvSpPr txBox="1"/>
          <p:nvPr/>
        </p:nvSpPr>
        <p:spPr>
          <a:xfrm>
            <a:off x="1676401" y="5660571"/>
            <a:ext cx="257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Data processing </a:t>
            </a:r>
          </a:p>
          <a:p>
            <a:pPr algn="ctr"/>
            <a:r>
              <a:rPr lang="it-IT" b="1" dirty="0" err="1">
                <a:solidFill>
                  <a:schemeClr val="bg1"/>
                </a:solidFill>
              </a:rPr>
              <a:t>through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disambiguation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AF711A-F15A-AA42-A154-95255767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…what about privacy?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4E1A398-6B38-FE4B-81D0-782DE3FAA8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830" y="307731"/>
            <a:ext cx="9691241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9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BDD8D4D-8064-F040-B2D6-FC7C2C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204" y="773864"/>
            <a:ext cx="5482152" cy="5568739"/>
          </a:xfrm>
          <a:prstGeom prst="rect">
            <a:avLst/>
          </a:prstGeom>
        </p:spPr>
      </p:pic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754E75-1A59-FC42-BFCB-55E48F4C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</a:t>
            </a:r>
          </a:p>
        </p:txBody>
      </p:sp>
      <p:sp>
        <p:nvSpPr>
          <p:cNvPr id="9" name="Stella a 10 punte 8">
            <a:extLst>
              <a:ext uri="{FF2B5EF4-FFF2-40B4-BE49-F238E27FC236}">
                <a16:creationId xmlns:a16="http://schemas.microsoft.com/office/drawing/2014/main" id="{3B727B8A-501F-7D44-AE48-C07C52CBFC2D}"/>
              </a:ext>
            </a:extLst>
          </p:cNvPr>
          <p:cNvSpPr/>
          <p:nvPr/>
        </p:nvSpPr>
        <p:spPr>
          <a:xfrm>
            <a:off x="9282229" y="408430"/>
            <a:ext cx="2083492" cy="2099966"/>
          </a:xfrm>
          <a:prstGeom prst="star10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F239F4-F19F-5144-A8BC-8C5EC7D44BCB}"/>
              </a:ext>
            </a:extLst>
          </p:cNvPr>
          <p:cNvSpPr txBox="1"/>
          <p:nvPr/>
        </p:nvSpPr>
        <p:spPr>
          <a:xfrm>
            <a:off x="9440579" y="903963"/>
            <a:ext cx="1721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Company </a:t>
            </a:r>
          </a:p>
          <a:p>
            <a:pPr algn="ctr">
              <a:spcAft>
                <a:spcPts val="600"/>
              </a:spcAft>
            </a:pPr>
            <a:r>
              <a:rPr lang="it-IT" b="1" dirty="0" err="1">
                <a:solidFill>
                  <a:schemeClr val="bg1"/>
                </a:solidFill>
              </a:rPr>
              <a:t>consultancy</a:t>
            </a:r>
            <a:endParaRPr lang="it-IT" b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 2500 - 5000 €</a:t>
            </a:r>
          </a:p>
        </p:txBody>
      </p:sp>
      <p:sp>
        <p:nvSpPr>
          <p:cNvPr id="11" name="Stella a 10 punte 10">
            <a:extLst>
              <a:ext uri="{FF2B5EF4-FFF2-40B4-BE49-F238E27FC236}">
                <a16:creationId xmlns:a16="http://schemas.microsoft.com/office/drawing/2014/main" id="{BAB064CB-3EFD-2140-8022-E129B088CD2A}"/>
              </a:ext>
            </a:extLst>
          </p:cNvPr>
          <p:cNvSpPr/>
          <p:nvPr/>
        </p:nvSpPr>
        <p:spPr>
          <a:xfrm>
            <a:off x="7066231" y="1355418"/>
            <a:ext cx="1675651" cy="1690990"/>
          </a:xfrm>
          <a:prstGeom prst="star10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86FC20-A5F8-094C-8F92-511E200DD188}"/>
              </a:ext>
            </a:extLst>
          </p:cNvPr>
          <p:cNvSpPr txBox="1"/>
          <p:nvPr/>
        </p:nvSpPr>
        <p:spPr>
          <a:xfrm>
            <a:off x="7221683" y="1839275"/>
            <a:ext cx="132091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Land pack</a:t>
            </a:r>
          </a:p>
          <a:p>
            <a:pPr algn="ctr"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20 €/y</a:t>
            </a:r>
          </a:p>
        </p:txBody>
      </p:sp>
      <p:sp>
        <p:nvSpPr>
          <p:cNvPr id="12" name="Stella a 10 punte 11">
            <a:extLst>
              <a:ext uri="{FF2B5EF4-FFF2-40B4-BE49-F238E27FC236}">
                <a16:creationId xmlns:a16="http://schemas.microsoft.com/office/drawing/2014/main" id="{A05E2DFF-944F-344E-993B-7B558983191E}"/>
              </a:ext>
            </a:extLst>
          </p:cNvPr>
          <p:cNvSpPr/>
          <p:nvPr/>
        </p:nvSpPr>
        <p:spPr>
          <a:xfrm>
            <a:off x="4646312" y="462584"/>
            <a:ext cx="2083492" cy="2099966"/>
          </a:xfrm>
          <a:prstGeom prst="star10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D6169D-842C-8248-A053-9060F26825A2}"/>
              </a:ext>
            </a:extLst>
          </p:cNvPr>
          <p:cNvSpPr txBox="1"/>
          <p:nvPr/>
        </p:nvSpPr>
        <p:spPr>
          <a:xfrm>
            <a:off x="4850233" y="1150929"/>
            <a:ext cx="167565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b="1" dirty="0" err="1">
                <a:solidFill>
                  <a:schemeClr val="bg1"/>
                </a:solidFill>
              </a:rPr>
              <a:t>University</a:t>
            </a:r>
            <a:r>
              <a:rPr lang="it-IT" b="1" dirty="0">
                <a:solidFill>
                  <a:schemeClr val="bg1"/>
                </a:solidFill>
              </a:rPr>
              <a:t> pack</a:t>
            </a:r>
          </a:p>
          <a:p>
            <a:pPr algn="ctr"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 1780 €/y</a:t>
            </a:r>
          </a:p>
        </p:txBody>
      </p:sp>
    </p:spTree>
    <p:extLst>
      <p:ext uri="{BB962C8B-B14F-4D97-AF65-F5344CB8AC3E}">
        <p14:creationId xmlns:p14="http://schemas.microsoft.com/office/powerpoint/2010/main" val="233739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C6657-291E-9645-8FA1-C1A69A7F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7" y="398551"/>
            <a:ext cx="6387102" cy="1325563"/>
          </a:xfrm>
        </p:spPr>
        <p:txBody>
          <a:bodyPr>
            <a:normAutofit/>
          </a:bodyPr>
          <a:lstStyle/>
          <a:p>
            <a:r>
              <a:rPr lang="it-IT" dirty="0"/>
              <a:t>Marketing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BDD88-B0C3-C24A-9C4E-4512CE5F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1917365"/>
            <a:ext cx="6382657" cy="4329552"/>
          </a:xfrm>
          <a:ln w="28575"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 	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AB9C96-C8E6-BD4E-8F0E-B50FF589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CDF7CA-1072-4346-83FA-2FC3E9DBE0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793A7EC1-BA11-F648-8D5A-D9241FBF132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05542" y="4082141"/>
            <a:ext cx="6382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27A2FAC6-7D86-3845-9A65-AC1455986E12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3996871" y="1917365"/>
            <a:ext cx="0" cy="4329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5674C2A8-5287-6048-9BBF-F76DCE1E11A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376" y="2268594"/>
            <a:ext cx="1380923" cy="138092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EEF19CE-9690-FA4C-8E3D-4A511FBEB4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554" y="2419190"/>
            <a:ext cx="2405306" cy="116112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52B8C1-F4FF-6949-86B0-16E32EFF8D6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4831" y="4514766"/>
            <a:ext cx="1872751" cy="123032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298D715-A092-E143-B812-CC520122A7F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8939" y="4220437"/>
            <a:ext cx="2207192" cy="18881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453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Widescreen</PresentationFormat>
  <Paragraphs>31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NextGen Innovation</vt:lpstr>
      <vt:lpstr>We believe that quality in research produces innovation</vt:lpstr>
      <vt:lpstr>Presentazione standard di PowerPoint</vt:lpstr>
      <vt:lpstr>Competitors</vt:lpstr>
      <vt:lpstr>Our strength?</vt:lpstr>
      <vt:lpstr>Presentazione standard di PowerPoint</vt:lpstr>
      <vt:lpstr>…what about privacy?</vt:lpstr>
      <vt:lpstr>Sales</vt:lpstr>
      <vt:lpstr>Marketing</vt:lpstr>
      <vt:lpstr>Ricavi</vt:lpstr>
      <vt:lpstr>Costi</vt:lpstr>
      <vt:lpstr>Presentazione standard di PowerPoint</vt:lpstr>
      <vt:lpstr>Risks</vt:lpstr>
      <vt:lpstr>Project status and fundings</vt:lpstr>
      <vt:lpstr>Thanks for your attention!  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Innovation</dc:title>
  <dc:creator>giorgia marchesi</dc:creator>
  <cp:lastModifiedBy>ivan palmieri</cp:lastModifiedBy>
  <cp:revision>3</cp:revision>
  <dcterms:created xsi:type="dcterms:W3CDTF">2019-12-16T10:07:19Z</dcterms:created>
  <dcterms:modified xsi:type="dcterms:W3CDTF">2020-06-20T15:51:39Z</dcterms:modified>
</cp:coreProperties>
</file>