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9" r:id="rId11"/>
    <p:sldId id="267" r:id="rId12"/>
    <p:sldId id="271" r:id="rId13"/>
    <p:sldId id="273" r:id="rId14"/>
    <p:sldId id="272" r:id="rId15"/>
    <p:sldId id="274" r:id="rId16"/>
    <p:sldId id="268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40F63C6-EA46-4107-BA4C-3F4FC8332EDB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418D6A0-E1D3-4811-9F75-3079D7716782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804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63C6-EA46-4107-BA4C-3F4FC8332EDB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D6A0-E1D3-4811-9F75-3079D7716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37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63C6-EA46-4107-BA4C-3F4FC8332EDB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D6A0-E1D3-4811-9F75-3079D7716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53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63C6-EA46-4107-BA4C-3F4FC8332EDB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D6A0-E1D3-4811-9F75-3079D7716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84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0F63C6-EA46-4107-BA4C-3F4FC8332EDB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418D6A0-E1D3-4811-9F75-3079D7716782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66560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63C6-EA46-4107-BA4C-3F4FC8332EDB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D6A0-E1D3-4811-9F75-3079D7716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813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63C6-EA46-4107-BA4C-3F4FC8332EDB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D6A0-E1D3-4811-9F75-3079D7716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761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63C6-EA46-4107-BA4C-3F4FC8332EDB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D6A0-E1D3-4811-9F75-3079D7716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45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63C6-EA46-4107-BA4C-3F4FC8332EDB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D6A0-E1D3-4811-9F75-3079D7716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81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40F63C6-EA46-4107-BA4C-3F4FC8332EDB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418D6A0-E1D3-4811-9F75-3079D771678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8296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40F63C6-EA46-4107-BA4C-3F4FC8332EDB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418D6A0-E1D3-4811-9F75-3079D7716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36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40F63C6-EA46-4107-BA4C-3F4FC8332EDB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418D6A0-E1D3-4811-9F75-3079D771678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327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CF49B-9D82-5C51-2A47-2DA765667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2098226"/>
          </a:xfrm>
        </p:spPr>
        <p:txBody>
          <a:bodyPr/>
          <a:lstStyle/>
          <a:p>
            <a:r>
              <a:rPr lang="ru-RU" sz="3000" b="1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Arial" panose="020B0604020202020204" pitchFamily="34" charset="0"/>
              </a:rPr>
              <a:t>ТЕЛЕГРАМ БОТ ДЛЯ ПРОВЕДЕНИЯ СОРЕВНОВАНИЙ ПО СПОРТИВНОМУ ПРОГРАММИРОВАНИЮ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/>
            </a:r>
            <a:b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45F26B-84C5-9AF2-6B83-1882F7224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9462" y="4972050"/>
            <a:ext cx="6831673" cy="718166"/>
          </a:xfrm>
        </p:spPr>
        <p:txBody>
          <a:bodyPr>
            <a:normAutofit/>
          </a:bodyPr>
          <a:lstStyle/>
          <a:p>
            <a:pPr algn="r"/>
            <a:endParaRPr lang="ru-RU" sz="1400" b="1" dirty="0">
              <a:solidFill>
                <a:schemeClr val="tx1"/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295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71146C-E430-CBB3-7140-AE43C17C3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Регистрация в 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CB0E13-65E2-83E4-7D28-B775D62EE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/>
              <a:t>База данных</a:t>
            </a:r>
            <a:endParaRPr lang="en-US" sz="3000" dirty="0"/>
          </a:p>
          <a:p>
            <a:r>
              <a:rPr lang="ru-RU" sz="3000" dirty="0"/>
              <a:t>Функция регистрации, внесение информации о пользователе в базу данных</a:t>
            </a:r>
          </a:p>
          <a:p>
            <a:r>
              <a:rPr lang="ru-RU" sz="3000" dirty="0"/>
              <a:t>Проверка существования пользователя на </a:t>
            </a:r>
            <a:r>
              <a:rPr lang="en-US" sz="3000" dirty="0" err="1"/>
              <a:t>Codeforces</a:t>
            </a:r>
            <a:endParaRPr lang="ru-RU" sz="3000" dirty="0"/>
          </a:p>
          <a:p>
            <a:r>
              <a:rPr lang="ru-RU" sz="3000" dirty="0"/>
              <a:t>При регистрации базовый рейтинг – 1000</a:t>
            </a:r>
          </a:p>
        </p:txBody>
      </p:sp>
    </p:spTree>
    <p:extLst>
      <p:ext uri="{BB962C8B-B14F-4D97-AF65-F5344CB8AC3E}">
        <p14:creationId xmlns:p14="http://schemas.microsoft.com/office/powerpoint/2010/main" val="130496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108C4-3E66-E979-D91F-26810D48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Проведение соревнования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F47F1955-7244-CE14-59E9-98C829178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037" y="920750"/>
            <a:ext cx="5432188" cy="498475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8C461CBE-0B8D-2940-EBF9-B09C36BD6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sz="2000" dirty="0"/>
              <a:t>Для участия в соревновании пользователю нужно нажать на соответствующую кнопку или ввести команду </a:t>
            </a:r>
            <a:r>
              <a:rPr lang="en-US" sz="2000" dirty="0"/>
              <a:t>/</a:t>
            </a:r>
            <a:r>
              <a:rPr lang="en-US" sz="2000" dirty="0" err="1"/>
              <a:t>find_duel</a:t>
            </a:r>
            <a:r>
              <a:rPr lang="en-US" sz="2000" dirty="0"/>
              <a:t>, </a:t>
            </a:r>
            <a:r>
              <a:rPr lang="ru-RU" sz="2000" dirty="0"/>
              <a:t>после чего пользователю будет отправлен список задач, который нужно решить за соревнование.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8556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A95B88-F831-0CB1-7EB0-79F08E559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Проведение соревнования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DBE037-B8C3-A62A-7F74-A7CB305A9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500" dirty="0"/>
              <a:t>Команда для старта поиска дуэли</a:t>
            </a:r>
          </a:p>
          <a:p>
            <a:r>
              <a:rPr lang="ru-RU" sz="2500" dirty="0"/>
              <a:t>Подбор оппонента для пользователя с учетом личного рейтинга</a:t>
            </a:r>
          </a:p>
          <a:p>
            <a:r>
              <a:rPr lang="ru-RU" sz="2500" dirty="0"/>
              <a:t>Подбор задач для соревнования с учетом среднего значения рейтинга участников</a:t>
            </a:r>
          </a:p>
          <a:p>
            <a:r>
              <a:rPr lang="ru-RU" sz="2500" dirty="0"/>
              <a:t>Получение результатов дуэли</a:t>
            </a:r>
          </a:p>
          <a:p>
            <a:r>
              <a:rPr lang="ru-RU" sz="2500" dirty="0"/>
              <a:t>Изменение рейтинга участников после дуэли</a:t>
            </a:r>
          </a:p>
        </p:txBody>
      </p:sp>
    </p:spTree>
    <p:extLst>
      <p:ext uri="{BB962C8B-B14F-4D97-AF65-F5344CB8AC3E}">
        <p14:creationId xmlns:p14="http://schemas.microsoft.com/office/powerpoint/2010/main" val="220115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84C4E-E4AB-B47B-0B17-16CCA4C1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подбор оппонента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DD7E2E-EF1D-3A1F-74D2-618EE774E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/>
              <a:t>Все пользователи, ищущие оппонента хранятся в списке</a:t>
            </a:r>
          </a:p>
          <a:p>
            <a:r>
              <a:rPr lang="ru-RU" sz="3000" dirty="0"/>
              <a:t>Для каждого пользователя определен допустимый разброс по рейтингу, в котором и будет искаться оппонент</a:t>
            </a:r>
          </a:p>
          <a:p>
            <a:r>
              <a:rPr lang="ru-RU" sz="3000" dirty="0"/>
              <a:t>Допустимый разброс увеличивается каждую секунду</a:t>
            </a:r>
          </a:p>
        </p:txBody>
      </p:sp>
    </p:spTree>
    <p:extLst>
      <p:ext uri="{BB962C8B-B14F-4D97-AF65-F5344CB8AC3E}">
        <p14:creationId xmlns:p14="http://schemas.microsoft.com/office/powerpoint/2010/main" val="469185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62A6B-7C7F-A482-D449-E79295005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подбор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7C0AC4-EF7B-1CAB-5675-91A7119D0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500" dirty="0"/>
              <a:t>Получение списка уже решенных участниками задач</a:t>
            </a:r>
          </a:p>
          <a:p>
            <a:r>
              <a:rPr lang="ru-RU" sz="3500" dirty="0"/>
              <a:t>Определение желаемого рейтинга каждой задачи для соревнования</a:t>
            </a:r>
          </a:p>
          <a:p>
            <a:r>
              <a:rPr lang="ru-RU" sz="3500" dirty="0"/>
              <a:t>Поиск наиболее подходящих задач</a:t>
            </a:r>
          </a:p>
        </p:txBody>
      </p:sp>
    </p:spTree>
    <p:extLst>
      <p:ext uri="{BB962C8B-B14F-4D97-AF65-F5344CB8AC3E}">
        <p14:creationId xmlns:p14="http://schemas.microsoft.com/office/powerpoint/2010/main" val="534202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C00A9F-A0C7-BD6D-220A-0F78A6D2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подведение итогов соревнования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7B7B08-D494-82FF-6101-B4BEA1E23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500" dirty="0"/>
              <a:t>Получение результата решения каждой задачи каждым участником соревнования</a:t>
            </a:r>
          </a:p>
          <a:p>
            <a:r>
              <a:rPr lang="ru-RU" sz="3500" dirty="0"/>
              <a:t>Результат зависит от разницы в баллах</a:t>
            </a:r>
          </a:p>
          <a:p>
            <a:r>
              <a:rPr lang="ru-RU" sz="3500" dirty="0"/>
              <a:t>Изменение рейтинга зависит от разницы в рейтинге у участников и от разницы в баллах</a:t>
            </a:r>
          </a:p>
        </p:txBody>
      </p:sp>
    </p:spTree>
    <p:extLst>
      <p:ext uri="{BB962C8B-B14F-4D97-AF65-F5344CB8AC3E}">
        <p14:creationId xmlns:p14="http://schemas.microsoft.com/office/powerpoint/2010/main" val="1709036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354BB-2A06-27BA-72D2-7DEF454B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рейтинга пользователя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78525B24-626F-6F38-9860-532A9C7A0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86000"/>
            <a:ext cx="7496461" cy="194966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05E95DA1-DB6F-1080-9CAF-A7855B24D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Чтобы узнать свой личный рейтинг пользователю нужно либо нажать на соответствующую кнопку, либо написать команду </a:t>
            </a:r>
            <a:r>
              <a:rPr lang="en-US" sz="2000" dirty="0"/>
              <a:t>/</a:t>
            </a:r>
            <a:r>
              <a:rPr lang="en-US" sz="2000" dirty="0" err="1"/>
              <a:t>get_rating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45084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C7E52F-A03E-13C4-6137-8457FE570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ECEC3D-608D-FB11-F797-F0166DA2F9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22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120A1-B8BC-3B0B-B389-8990EE6F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Введение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8FB097-798F-BCB5-7792-786AE4FE9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583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35690F-90D5-275D-40F5-399A0C83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>
                <a:latin typeface="Bahnschrift" panose="020B0502040204020203" pitchFamily="34" charset="0"/>
              </a:rPr>
              <a:t>На данный момент в русскоязычных соревнованиях можно поучаствовать только на сайте </a:t>
            </a:r>
            <a:r>
              <a:rPr lang="en-US" sz="3000" dirty="0" err="1">
                <a:latin typeface="Bahnschrift" panose="020B0502040204020203" pitchFamily="34" charset="0"/>
              </a:rPr>
              <a:t>Codeforces</a:t>
            </a:r>
            <a:r>
              <a:rPr lang="en-US" sz="3000" dirty="0">
                <a:latin typeface="Bahnschrift" panose="020B0502040204020203" pitchFamily="34" charset="0"/>
              </a:rPr>
              <a:t>, </a:t>
            </a:r>
            <a:r>
              <a:rPr lang="ru-RU" sz="3000" dirty="0">
                <a:latin typeface="Bahnschrift" panose="020B0502040204020203" pitchFamily="34" charset="0"/>
              </a:rPr>
              <a:t>но:</a:t>
            </a:r>
            <a:endParaRPr lang="en-US" sz="3000" dirty="0">
              <a:latin typeface="Bahnschrift" panose="020B0502040204020203" pitchFamily="34" charset="0"/>
            </a:endParaRPr>
          </a:p>
        </p:txBody>
      </p:sp>
      <p:pic>
        <p:nvPicPr>
          <p:cNvPr id="21" name="Объект 20">
            <a:extLst>
              <a:ext uri="{FF2B5EF4-FFF2-40B4-BE49-F238E27FC236}">
                <a16:creationId xmlns:a16="http://schemas.microsoft.com/office/drawing/2014/main" id="{4167AE88-B505-E833-C239-73D1036312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1678" y="1977838"/>
            <a:ext cx="3472722" cy="2902324"/>
          </a:xfrm>
          <a:prstGeom prst="rect">
            <a:avLst/>
          </a:prstGeom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0F0DA46C-E47D-1634-9A49-0CE29ACDF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1678" y="5083629"/>
            <a:ext cx="3472722" cy="1698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Bahnschrift" panose="020B0502040204020203" pitchFamily="34" charset="0"/>
              </a:rPr>
              <a:t>Соревнования проходят с промежутками от нескольких дней до недели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43AE81-6C25-04F6-BEC5-2B1E0A78E66A}"/>
              </a:ext>
            </a:extLst>
          </p:cNvPr>
          <p:cNvSpPr txBox="1"/>
          <p:nvPr/>
        </p:nvSpPr>
        <p:spPr>
          <a:xfrm>
            <a:off x="7857293" y="3429001"/>
            <a:ext cx="4016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" panose="020B0502040204020203" pitchFamily="34" charset="0"/>
              </a:rPr>
              <a:t>Соревнования иногда проходят в неудобное время(21:35 – московское время)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7E5E768-527D-B4FF-608F-BCB87D76A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293" y="1981213"/>
            <a:ext cx="4016180" cy="126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7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D5901-597B-8F2F-8A29-25117B11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D7F5CC-ADF0-984D-41DD-7D98C1259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 indent="0">
              <a:buNone/>
            </a:pPr>
            <a:r>
              <a:rPr lang="ru-RU" sz="3000" dirty="0">
                <a:latin typeface="Bahnschrift" panose="020B0502040204020203" pitchFamily="34" charset="0"/>
              </a:rPr>
              <a:t>Создать площадку для проведения особого типа соревнований по спортивному программированию – в них пользователь будет соревноваться только с один оппонентом, решая задачи на скорость. У каждого участника будет свой личный рейтинг, который после окончания соревнования будет изменен в зависимости от результата соревнования.</a:t>
            </a:r>
          </a:p>
        </p:txBody>
      </p:sp>
    </p:spTree>
    <p:extLst>
      <p:ext uri="{BB962C8B-B14F-4D97-AF65-F5344CB8AC3E}">
        <p14:creationId xmlns:p14="http://schemas.microsoft.com/office/powerpoint/2010/main" val="20116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A5348F-B651-2A33-41F9-1DBB5146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Глава 1</a:t>
            </a:r>
            <a:endParaRPr lang="ru-RU" sz="8000" dirty="0">
              <a:latin typeface="Bahnschrift Condensed" panose="020B0502040204020203" pitchFamily="34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E9F209-F8A4-F03F-C6A6-988AF1FB92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Теоретическое обоснование </a:t>
            </a:r>
          </a:p>
        </p:txBody>
      </p:sp>
    </p:spTree>
    <p:extLst>
      <p:ext uri="{BB962C8B-B14F-4D97-AF65-F5344CB8AC3E}">
        <p14:creationId xmlns:p14="http://schemas.microsoft.com/office/powerpoint/2010/main" val="305347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7B74C0-3CB2-1789-C640-994FAE6E8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Откуда брать задачи для соревнований?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C96BAD-69BE-CBFA-B204-3EF30A22C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8742494" cy="3593591"/>
          </a:xfrm>
        </p:spPr>
        <p:txBody>
          <a:bodyPr/>
          <a:lstStyle/>
          <a:p>
            <a:r>
              <a:rPr lang="ru-RU" sz="3000" dirty="0">
                <a:latin typeface="Bahnschrift" panose="020B0502040204020203" pitchFamily="34" charset="0"/>
              </a:rPr>
              <a:t>У платформы </a:t>
            </a:r>
            <a:r>
              <a:rPr lang="en-US" sz="3000" dirty="0" err="1">
                <a:latin typeface="Bahnschrift" panose="020B0502040204020203" pitchFamily="34" charset="0"/>
              </a:rPr>
              <a:t>Codeforces</a:t>
            </a:r>
            <a:r>
              <a:rPr lang="en-US" sz="3000" dirty="0">
                <a:latin typeface="Bahnschrift" panose="020B0502040204020203" pitchFamily="34" charset="0"/>
              </a:rPr>
              <a:t> </a:t>
            </a:r>
            <a:r>
              <a:rPr lang="ru-RU" sz="3000" dirty="0">
                <a:latin typeface="Bahnschrift" panose="020B0502040204020203" pitchFamily="34" charset="0"/>
              </a:rPr>
              <a:t>есть огромная база задач, удобно сгруппированная по темам и сложности.</a:t>
            </a:r>
          </a:p>
          <a:p>
            <a:r>
              <a:rPr lang="en-US" sz="3000" dirty="0" err="1">
                <a:latin typeface="Bahnschrift" panose="020B0502040204020203" pitchFamily="34" charset="0"/>
              </a:rPr>
              <a:t>Codeforces</a:t>
            </a:r>
            <a:r>
              <a:rPr lang="en-US" sz="3000" dirty="0">
                <a:latin typeface="Bahnschrift" panose="020B0502040204020203" pitchFamily="34" charset="0"/>
              </a:rPr>
              <a:t> API – </a:t>
            </a:r>
            <a:r>
              <a:rPr lang="ru-RU" sz="3000" dirty="0">
                <a:latin typeface="Bahnschrift" panose="020B0502040204020203" pitchFamily="34" charset="0"/>
              </a:rPr>
              <a:t>удобный инструмент для получения задач и результатов участников соревнований.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8" name="Picture 4" descr="Microsoft Apps">
            <a:extLst>
              <a:ext uri="{FF2B5EF4-FFF2-40B4-BE49-F238E27FC236}">
                <a16:creationId xmlns:a16="http://schemas.microsoft.com/office/drawing/2014/main" id="{E5A03B8D-BED9-BC02-D07D-B742BC1EC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172" y="3639074"/>
            <a:ext cx="18923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33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D2330-BDBF-0F28-0A10-CEEFF0D3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Глава 2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E8A09B-BB8D-56F5-30EE-88B5177A91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Техническая часть</a:t>
            </a:r>
          </a:p>
        </p:txBody>
      </p:sp>
    </p:spTree>
    <p:extLst>
      <p:ext uri="{BB962C8B-B14F-4D97-AF65-F5344CB8AC3E}">
        <p14:creationId xmlns:p14="http://schemas.microsoft.com/office/powerpoint/2010/main" val="2765794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053F6-7E96-23F2-BF60-96F222A8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  <a:r>
              <a:rPr lang="en-US" dirty="0"/>
              <a:t>,</a:t>
            </a:r>
            <a:r>
              <a:rPr lang="ru-RU" dirty="0"/>
              <a:t> которые должен выполнять 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185FFE-66D4-8329-A80B-F280F2824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/>
              <a:t>Регистрация пользователя</a:t>
            </a:r>
          </a:p>
          <a:p>
            <a:r>
              <a:rPr lang="ru-RU" sz="3000" dirty="0"/>
              <a:t>Нахождение соперника для пользователя в соревновании</a:t>
            </a:r>
          </a:p>
          <a:p>
            <a:r>
              <a:rPr lang="ru-RU" sz="3000" dirty="0"/>
              <a:t>Подбор задач для соревнования</a:t>
            </a:r>
          </a:p>
          <a:p>
            <a:r>
              <a:rPr lang="ru-RU" sz="3000" dirty="0"/>
              <a:t>Изменение и хранение личного рейтинга участников</a:t>
            </a:r>
          </a:p>
        </p:txBody>
      </p:sp>
    </p:spTree>
    <p:extLst>
      <p:ext uri="{BB962C8B-B14F-4D97-AF65-F5344CB8AC3E}">
        <p14:creationId xmlns:p14="http://schemas.microsoft.com/office/powerpoint/2010/main" val="825528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A7CDB-3EB2-9724-E256-A23A336F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Регистрация в боте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CAF40329-2BC5-1EF0-E114-5EAD69683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175" y="1107896"/>
            <a:ext cx="6157913" cy="4610458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17F66E6B-CF92-5CCE-BE0B-B5DFE0253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2500" dirty="0">
                <a:latin typeface="Bahnschrift" panose="020B0502040204020203" pitchFamily="34" charset="0"/>
              </a:rPr>
              <a:t>Для регистрации в боте пользователю нужно ввести команду </a:t>
            </a:r>
            <a:r>
              <a:rPr lang="en-US" sz="2500" dirty="0">
                <a:latin typeface="Bahnschrift" panose="020B0502040204020203" pitchFamily="34" charset="0"/>
              </a:rPr>
              <a:t>/register </a:t>
            </a:r>
            <a:r>
              <a:rPr lang="ru-RU" sz="2500" dirty="0">
                <a:latin typeface="Bahnschrift" panose="020B0502040204020203" pitchFamily="34" charset="0"/>
              </a:rPr>
              <a:t>и свой </a:t>
            </a:r>
            <a:r>
              <a:rPr lang="ru-RU" sz="2500" dirty="0" err="1">
                <a:latin typeface="Bahnschrift" panose="020B0502040204020203" pitchFamily="34" charset="0"/>
              </a:rPr>
              <a:t>хэндл</a:t>
            </a:r>
            <a:r>
              <a:rPr lang="ru-RU" sz="2500" dirty="0">
                <a:latin typeface="Bahnschrift" panose="020B0502040204020203" pitchFamily="34" charset="0"/>
              </a:rPr>
              <a:t> на </a:t>
            </a:r>
            <a:r>
              <a:rPr lang="en-US" sz="2500" dirty="0" err="1">
                <a:latin typeface="Bahnschrift" panose="020B0502040204020203" pitchFamily="34" charset="0"/>
              </a:rPr>
              <a:t>Codeforces</a:t>
            </a:r>
            <a:r>
              <a:rPr lang="en-US" sz="2500" dirty="0">
                <a:latin typeface="Bahnschrift" panose="020B0502040204020203" pitchFamily="34" charset="0"/>
              </a:rPr>
              <a:t>.</a:t>
            </a:r>
            <a:endParaRPr lang="ru-RU" sz="2500" dirty="0">
              <a:latin typeface="Bahnschrift" panose="020B0502040204020203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124129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Другая 4">
      <a:majorFont>
        <a:latin typeface="Bahnschrift Condensed"/>
        <a:ea typeface=""/>
        <a:cs typeface=""/>
      </a:majorFont>
      <a:minorFont>
        <a:latin typeface="Bahnschrift"/>
        <a:ea typeface=""/>
        <a:cs typeface="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1578</TotalTime>
  <Words>375</Words>
  <Application>Microsoft Office PowerPoint</Application>
  <PresentationFormat>Широкоэкранный</PresentationFormat>
  <Paragraphs>49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Bahnschrift</vt:lpstr>
      <vt:lpstr>Bahnschrift Condensed</vt:lpstr>
      <vt:lpstr>Gill Sans MT</vt:lpstr>
      <vt:lpstr>Times New Roman</vt:lpstr>
      <vt:lpstr>Эмблема</vt:lpstr>
      <vt:lpstr>ТЕЛЕГРАМ БОТ ДЛЯ ПРОВЕДЕНИЯ СОРЕВНОВАНИЙ ПО СПОРТИВНОМУ ПРОГРАММИРОВАНИЮ </vt:lpstr>
      <vt:lpstr>Введение</vt:lpstr>
      <vt:lpstr>На данный момент в русскоязычных соревнованиях можно поучаствовать только на сайте Codeforces, но:</vt:lpstr>
      <vt:lpstr>Цель проекта</vt:lpstr>
      <vt:lpstr>Глава 1</vt:lpstr>
      <vt:lpstr>Откуда брать задачи для соревнований?</vt:lpstr>
      <vt:lpstr>Глава 2</vt:lpstr>
      <vt:lpstr>Задачи, которые должен выполнять бот</vt:lpstr>
      <vt:lpstr>Регистрация в боте</vt:lpstr>
      <vt:lpstr>Регистрация в боте</vt:lpstr>
      <vt:lpstr>Проведение соревнования</vt:lpstr>
      <vt:lpstr>Проведение соревнования</vt:lpstr>
      <vt:lpstr>Как работает подбор оппонента</vt:lpstr>
      <vt:lpstr>Как работает подбор задач</vt:lpstr>
      <vt:lpstr>Как работает подведение итогов соревнования</vt:lpstr>
      <vt:lpstr>Запрос рейтинга пользователя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 БОТ ДЛЯ ПРОВЕДЕНИЯ СОРЕВНОВАНИЙ ПО СПОРТИВНОМУ ПРОГРАММИРОВАНИЮ</dc:title>
  <dc:creator>User</dc:creator>
  <cp:lastModifiedBy>1</cp:lastModifiedBy>
  <cp:revision>4</cp:revision>
  <dcterms:created xsi:type="dcterms:W3CDTF">2023-01-26T16:15:56Z</dcterms:created>
  <dcterms:modified xsi:type="dcterms:W3CDTF">2023-04-26T13:26:32Z</dcterms:modified>
</cp:coreProperties>
</file>