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5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4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34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02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257C-DF1A-439B-A4EA-339BA7DD51D9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16AA-7D7E-4465-8D28-9C9DFA10CB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6563" y="515080"/>
            <a:ext cx="1064645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Fichário agenda 8 DS2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372" y="2715491"/>
            <a:ext cx="10016837" cy="261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Nessa apresentação mostrarei todas as telas do </a:t>
            </a:r>
          </a:p>
          <a:p>
            <a:r>
              <a:rPr lang="pt-BR" sz="4000" dirty="0" smtClean="0"/>
              <a:t>sistema desenvolvido pela Gabi.</a:t>
            </a:r>
          </a:p>
          <a:p>
            <a:r>
              <a:rPr lang="pt-BR" sz="4000" dirty="0" smtClean="0"/>
              <a:t>Haverá ainda um video para demonstrar todas </a:t>
            </a:r>
          </a:p>
          <a:p>
            <a:r>
              <a:rPr lang="pt-BR" sz="4000" dirty="0" smtClean="0"/>
              <a:t>as funcionalidades do sistema.</a:t>
            </a:r>
            <a:endParaRPr lang="pt-BR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281054" y="2153894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Aluno: Ivan Pujol  de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91" y="1264228"/>
            <a:ext cx="9746673" cy="5217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407" y="789710"/>
            <a:ext cx="96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primeira tela desenvolvida foi a de login. Onde o usuário deverá colocar suas credenciais para logar.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1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73" y="419100"/>
            <a:ext cx="4481945" cy="2399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218" y="803564"/>
            <a:ext cx="6584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Caso as credenciais do usários não sejam válidas ou apenas</a:t>
            </a:r>
          </a:p>
          <a:p>
            <a:r>
              <a:rPr lang="pt-BR" dirty="0" smtClean="0"/>
              <a:t>estejam digitadas de maneira incorreta, um aviso de login inválido </a:t>
            </a:r>
          </a:p>
          <a:p>
            <a:r>
              <a:rPr lang="pt-BR" dirty="0" smtClean="0"/>
              <a:t>aparecerá para o usuário e na sequência ele será redirecionado para</a:t>
            </a:r>
          </a:p>
          <a:p>
            <a:r>
              <a:rPr lang="pt-BR" dirty="0" smtClean="0"/>
              <a:t>a tela de login novamente.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732" y="3422073"/>
            <a:ext cx="4483086" cy="2399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164" y="3976255"/>
            <a:ext cx="610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Caso as credenciais estejam digitadas corretamente e sejam</a:t>
            </a:r>
          </a:p>
          <a:p>
            <a:r>
              <a:rPr lang="pt-BR" dirty="0" smtClean="0"/>
              <a:t>válidas, um aviso de sucesso aparecerá na tela e o usuário será </a:t>
            </a:r>
          </a:p>
          <a:p>
            <a:r>
              <a:rPr lang="pt-BR" dirty="0" smtClean="0"/>
              <a:t>Redirecionado para a próxima tela, a tela principal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3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7" y="1749136"/>
            <a:ext cx="8485909" cy="4542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0450" y="845127"/>
            <a:ext cx="726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Essa é a tela principal do sistema, é o ponto de partida para as outras telas, </a:t>
            </a:r>
          </a:p>
          <a:p>
            <a:r>
              <a:rPr lang="pt-BR" dirty="0" smtClean="0"/>
              <a:t>de adiçao, de edição e de exclusão.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8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54" y="308264"/>
            <a:ext cx="5576455" cy="2985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255" y="734291"/>
            <a:ext cx="6243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Quando clicamos no botão adicionar da tela principal somos </a:t>
            </a:r>
          </a:p>
          <a:p>
            <a:r>
              <a:rPr lang="pt-BR" dirty="0" smtClean="0"/>
              <a:t>redirecionados para essa </a:t>
            </a:r>
            <a:r>
              <a:rPr lang="pt-BR" dirty="0" smtClean="0"/>
              <a:t>página </a:t>
            </a:r>
            <a:r>
              <a:rPr lang="pt-BR" dirty="0" smtClean="0"/>
              <a:t>onde devemos inserir os dados</a:t>
            </a:r>
          </a:p>
          <a:p>
            <a:r>
              <a:rPr lang="pt-BR" dirty="0" smtClean="0"/>
              <a:t>a serem persistidos no banco de dados. Depois de inseridos e</a:t>
            </a:r>
          </a:p>
          <a:p>
            <a:r>
              <a:rPr lang="pt-BR" dirty="0" smtClean="0"/>
              <a:t>conferidos basta clicar no botão no final no form para salvar as </a:t>
            </a:r>
          </a:p>
          <a:p>
            <a:r>
              <a:rPr lang="pt-BR" dirty="0" smtClean="0"/>
              <a:t>informações no banco de dados. Caso o usário não queira salvar </a:t>
            </a:r>
          </a:p>
          <a:p>
            <a:r>
              <a:rPr lang="pt-BR" dirty="0" smtClean="0"/>
              <a:t>os dados nesse momento ele tem a opção de voltar para a tela </a:t>
            </a:r>
          </a:p>
          <a:p>
            <a:r>
              <a:rPr lang="pt-BR" dirty="0" smtClean="0"/>
              <a:t>principal clicando no botão do canto superior esquerdo da tela.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4" y="3542361"/>
            <a:ext cx="5617034" cy="3006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550" y="4445578"/>
            <a:ext cx="6098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Quando cliclamos no botão listar da tela principal, somos  </a:t>
            </a:r>
          </a:p>
          <a:p>
            <a:r>
              <a:rPr lang="pt-BR" dirty="0" smtClean="0"/>
              <a:t>direcionados para essa tela que mostra todos os dados que</a:t>
            </a:r>
          </a:p>
          <a:p>
            <a:r>
              <a:rPr lang="pt-BR" dirty="0" smtClean="0"/>
              <a:t>Já foram persistidos no banco de dados. Nessa tela é que </a:t>
            </a:r>
          </a:p>
          <a:p>
            <a:r>
              <a:rPr lang="pt-BR" dirty="0" smtClean="0"/>
              <a:t>podemos atualizar ou excluir as inserções feitas anteriormente.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3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06" y="2732809"/>
            <a:ext cx="6684821" cy="3578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7742" y="789709"/>
            <a:ext cx="6438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Ao clicar no botão de atualizar os dados na tela de listar somos</a:t>
            </a:r>
          </a:p>
          <a:p>
            <a:r>
              <a:rPr lang="pt-BR" dirty="0" smtClean="0"/>
              <a:t>redirecionados para essa tela onde é possivel atualizar os dados </a:t>
            </a:r>
          </a:p>
          <a:p>
            <a:r>
              <a:rPr lang="pt-BR" dirty="0" smtClean="0"/>
              <a:t>ou apenas voltar para a tela de listagem.  Após a atualiação dos </a:t>
            </a:r>
          </a:p>
          <a:p>
            <a:r>
              <a:rPr lang="pt-BR" dirty="0" smtClean="0"/>
              <a:t>Dados desejados basta clicar no botão atualizar e persistir as </a:t>
            </a:r>
          </a:p>
          <a:p>
            <a:r>
              <a:rPr lang="pt-BR" dirty="0" smtClean="0"/>
              <a:t>informações no banco de dados, caso contrário basta apenas clicar</a:t>
            </a:r>
          </a:p>
          <a:p>
            <a:r>
              <a:rPr lang="pt-BR" dirty="0" smtClean="0"/>
              <a:t>na seta no canto superior esquerdo da 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82" y="2802081"/>
            <a:ext cx="6852290" cy="3667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7463" y="646152"/>
            <a:ext cx="6320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Ao clicar no botão de excluir inserção na tela de listar somos</a:t>
            </a:r>
          </a:p>
          <a:p>
            <a:r>
              <a:rPr lang="pt-BR" dirty="0" smtClean="0"/>
              <a:t>redirecionados para essa tela onde é possivel excluir a inserção desejada ou voltar para a tela de listagem.  Caso realmente </a:t>
            </a:r>
            <a:r>
              <a:rPr lang="pt-BR" dirty="0" smtClean="0"/>
              <a:t>queira </a:t>
            </a:r>
            <a:r>
              <a:rPr lang="pt-BR" dirty="0" smtClean="0"/>
              <a:t>excluir a inserção clique no botão </a:t>
            </a:r>
            <a:r>
              <a:rPr lang="pt-BR" dirty="0" smtClean="0"/>
              <a:t>verde </a:t>
            </a:r>
            <a:r>
              <a:rPr lang="pt-BR" dirty="0" smtClean="0"/>
              <a:t>no fim do formulário, caso contrário basta apenas clicar </a:t>
            </a:r>
            <a:r>
              <a:rPr lang="pt-BR" dirty="0" smtClean="0"/>
              <a:t>no botão vermelho na parte superior da </a:t>
            </a:r>
            <a:r>
              <a:rPr lang="pt-BR" dirty="0" smtClean="0"/>
              <a:t>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89" y="2220190"/>
            <a:ext cx="7995340" cy="4279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0766" y="900546"/>
            <a:ext cx="715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por fim quando clicamos no botão vermelho de logout no final do </a:t>
            </a:r>
            <a:r>
              <a:rPr lang="pt-BR" dirty="0" smtClean="0"/>
              <a:t>form </a:t>
            </a:r>
          </a:p>
          <a:p>
            <a:r>
              <a:rPr lang="pt-BR" dirty="0"/>
              <a:t>d</a:t>
            </a:r>
            <a:r>
              <a:rPr lang="pt-BR" dirty="0" smtClean="0"/>
              <a:t>a tela principal </a:t>
            </a:r>
            <a:r>
              <a:rPr lang="pt-BR" dirty="0" smtClean="0"/>
              <a:t>somos </a:t>
            </a:r>
            <a:r>
              <a:rPr lang="pt-BR" dirty="0" smtClean="0"/>
              <a:t>redirecionados para a tela de login, e se </a:t>
            </a:r>
            <a:r>
              <a:rPr lang="pt-BR" dirty="0" smtClean="0"/>
              <a:t>quisermos</a:t>
            </a:r>
          </a:p>
          <a:p>
            <a:r>
              <a:rPr lang="pt-BR" dirty="0" smtClean="0"/>
              <a:t> </a:t>
            </a:r>
            <a:r>
              <a:rPr lang="pt-BR" dirty="0" smtClean="0"/>
              <a:t>acessar as </a:t>
            </a:r>
            <a:r>
              <a:rPr lang="pt-BR" dirty="0" smtClean="0"/>
              <a:t>outras páginas </a:t>
            </a:r>
            <a:r>
              <a:rPr lang="pt-BR" dirty="0" smtClean="0"/>
              <a:t>do sistema novamente devemos </a:t>
            </a:r>
            <a:r>
              <a:rPr lang="pt-BR" dirty="0" smtClean="0"/>
              <a:t>refazer </a:t>
            </a:r>
            <a:r>
              <a:rPr lang="pt-BR" dirty="0" smtClean="0"/>
              <a:t>o </a:t>
            </a:r>
            <a:r>
              <a:rPr lang="pt-BR" dirty="0" smtClean="0"/>
              <a:t>login.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7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IPL</dc:creator>
  <cp:lastModifiedBy>IPL</cp:lastModifiedBy>
  <cp:revision>10</cp:revision>
  <dcterms:created xsi:type="dcterms:W3CDTF">2023-10-01T11:10:37Z</dcterms:created>
  <dcterms:modified xsi:type="dcterms:W3CDTF">2023-10-01T13:07:46Z</dcterms:modified>
</cp:coreProperties>
</file>