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b8fe45c6c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b8fe45c6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b8fe45c6c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b8fe45c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8fe45c6c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8fe45c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b8fe45c6c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b8fe45c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88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Análisis</a:t>
            </a:r>
            <a:r>
              <a:rPr b="1" lang="es-419"/>
              <a:t> preliminar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143151"/>
            <a:ext cx="8222100" cy="2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Iván Rodrigo Prado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Maia Lizaur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Pablo Abecasis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Noelia Juncos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Joaquin Nieto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Gastón Nicolás Ruiz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Rocío Burgos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Mariano Garza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Faydeth La Rosa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Gonzalo Antuña</a:t>
            </a:r>
            <a:endParaRPr sz="887">
              <a:latin typeface="Arial"/>
              <a:ea typeface="Arial"/>
              <a:cs typeface="Arial"/>
              <a:sym typeface="Arial"/>
            </a:endParaRPr>
          </a:p>
          <a:p>
            <a:pPr indent="-28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8"/>
              <a:buFont typeface="Arial"/>
              <a:buChar char="●"/>
            </a:pPr>
            <a:r>
              <a:rPr lang="es-419" sz="887">
                <a:latin typeface="Arial"/>
                <a:ea typeface="Arial"/>
                <a:cs typeface="Arial"/>
                <a:sym typeface="Arial"/>
              </a:rPr>
              <a:t>Maximiliano Gabriel Gómez</a:t>
            </a:r>
            <a:endParaRPr sz="17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178" y="3961525"/>
            <a:ext cx="1596846" cy="79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275" y="4096325"/>
            <a:ext cx="1541681" cy="52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362950" y="2008575"/>
            <a:ext cx="4418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600"/>
              <a:t>Muchas gracias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925" y="1799213"/>
            <a:ext cx="1545075" cy="15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566675" y="2256150"/>
            <a:ext cx="371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 STORE</a:t>
            </a:r>
            <a:endParaRPr b="1"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688" y="3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latin typeface="Roboto Medium"/>
                <a:ea typeface="Roboto Medium"/>
                <a:cs typeface="Roboto Medium"/>
                <a:sym typeface="Roboto Medium"/>
              </a:rPr>
              <a:t>Información sobre la página Web, ¿De qué trata?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30025" y="824700"/>
            <a:ext cx="42603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página de venta de equipos electrónicos (e-commerce)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425" y="1257500"/>
            <a:ext cx="6513127" cy="3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688" y="3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latin typeface="Roboto Medium"/>
                <a:ea typeface="Roboto Medium"/>
                <a:cs typeface="Roboto Medium"/>
                <a:sym typeface="Roboto Medium"/>
              </a:rPr>
              <a:t>Plataforma donde </a:t>
            </a:r>
            <a:r>
              <a:rPr lang="es-419" sz="2700">
                <a:latin typeface="Roboto Medium"/>
                <a:ea typeface="Roboto Medium"/>
                <a:cs typeface="Roboto Medium"/>
                <a:sym typeface="Roboto Medium"/>
              </a:rPr>
              <a:t>está</a:t>
            </a:r>
            <a:r>
              <a:rPr lang="es-419" sz="2700">
                <a:latin typeface="Roboto Medium"/>
                <a:ea typeface="Roboto Medium"/>
                <a:cs typeface="Roboto Medium"/>
                <a:sym typeface="Roboto Medium"/>
              </a:rPr>
              <a:t> disponible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30025" y="824700"/>
            <a:ext cx="41691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00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9"/>
              <a:buFont typeface="Arial"/>
              <a:buChar char="●"/>
            </a:pPr>
            <a:r>
              <a:rPr b="1" lang="es-419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 Web:</a:t>
            </a:r>
            <a:r>
              <a:rPr lang="es-419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www.demoblaze.com</a:t>
            </a:r>
            <a:endParaRPr sz="1524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75" y="1303700"/>
            <a:ext cx="4946250" cy="31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Funcionalidades principales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017800"/>
            <a:ext cx="39999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funcionalidad de la web es </a:t>
            </a:r>
            <a:r>
              <a:rPr b="1"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Productos Electrónicos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1075"/>
            <a:ext cx="8839198" cy="183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256925" y="1541063"/>
            <a:ext cx="30477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 secundaria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256925" y="2649065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tiene, ya que no permite hacer comparaciones entre equipos, ni brinda información detallada sobre los productos.</a:t>
            </a:r>
            <a:endParaRPr sz="2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5" y="830213"/>
            <a:ext cx="4992750" cy="348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58300" y="1354863"/>
            <a:ext cx="30477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temas importantes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09400" y="2344125"/>
            <a:ext cx="34890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agregar compras al carrito sin estar logueado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Parece un proyecto de prueba y no una página real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verifica identidad del usuario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colocar datos inválidos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poco intuitiva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tiene opción de Idioma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bastante básica</a:t>
            </a:r>
            <a:endParaRPr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75" y="1288313"/>
            <a:ext cx="4640800" cy="25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¿Cuáles</a:t>
            </a:r>
            <a:r>
              <a:rPr lang="es-419"/>
              <a:t> son los datos requeridos por la web?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017800"/>
            <a:ext cx="39999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5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●"/>
            </a:pPr>
            <a:r>
              <a:rPr lang="es-419" sz="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Llenar casilla usuario y password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●"/>
            </a:pPr>
            <a:r>
              <a:rPr lang="es-419" sz="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enviar una orden de compra solicita solamente ‘Nombre’ y ‘Número de tarjeta de crédito’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50" y="1106150"/>
            <a:ext cx="234383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¿La </a:t>
            </a:r>
            <a:r>
              <a:rPr lang="es-419"/>
              <a:t>página</a:t>
            </a:r>
            <a:r>
              <a:rPr lang="es-419"/>
              <a:t> web cumple con su cometido?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017800"/>
            <a:ext cx="39999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Consideramos que si, cumple con su cometido. Permite hacer compras sin hacer validación de datos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882200"/>
            <a:ext cx="28003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