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dc74e8c5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dc74e8c5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dc7319c6da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dc7319c6d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dc782c7d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dc782c7d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24050" y="584775"/>
            <a:ext cx="8703600" cy="14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44"/>
              <a:t>E</a:t>
            </a:r>
            <a:r>
              <a:rPr lang="es" sz="5711"/>
              <a:t>quipo N°5</a:t>
            </a:r>
            <a:endParaRPr sz="57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66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128675"/>
            <a:ext cx="4701000" cy="27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66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66">
                <a:latin typeface="Maven Pro"/>
                <a:ea typeface="Maven Pro"/>
                <a:cs typeface="Maven Pro"/>
                <a:sym typeface="Maven Pro"/>
              </a:rPr>
              <a:t>Integrantes: </a:t>
            </a:r>
            <a:r>
              <a:rPr lang="es" sz="1966">
                <a:latin typeface="Maven Pro"/>
                <a:ea typeface="Maven Pro"/>
                <a:cs typeface="Maven Pro"/>
                <a:sym typeface="Maven Pro"/>
              </a:rPr>
              <a:t>Sergio Navas</a:t>
            </a:r>
            <a:endParaRPr sz="1966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66">
                <a:latin typeface="Maven Pro"/>
                <a:ea typeface="Maven Pro"/>
                <a:cs typeface="Maven Pro"/>
                <a:sym typeface="Maven Pro"/>
              </a:rPr>
              <a:t>                      Daiana Palacio</a:t>
            </a:r>
            <a:endParaRPr sz="1966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66">
                <a:latin typeface="Maven Pro"/>
                <a:ea typeface="Maven Pro"/>
                <a:cs typeface="Maven Pro"/>
                <a:sym typeface="Maven Pro"/>
              </a:rPr>
              <a:t>                      Johana Baccei</a:t>
            </a:r>
            <a:endParaRPr sz="1966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66">
                <a:latin typeface="Maven Pro"/>
                <a:ea typeface="Maven Pro"/>
                <a:cs typeface="Maven Pro"/>
                <a:sym typeface="Maven Pro"/>
              </a:rPr>
              <a:t>                      Iván Prado</a:t>
            </a:r>
            <a:endParaRPr sz="1966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66">
                <a:latin typeface="Maven Pro"/>
                <a:ea typeface="Maven Pro"/>
                <a:cs typeface="Maven Pro"/>
                <a:sym typeface="Maven Pro"/>
              </a:rPr>
              <a:t>                      Mayra Zonis</a:t>
            </a:r>
            <a:endParaRPr sz="1966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66">
                <a:latin typeface="Maven Pro"/>
                <a:ea typeface="Maven Pro"/>
                <a:cs typeface="Maven Pro"/>
                <a:sym typeface="Maven Pro"/>
              </a:rPr>
              <a:t>                      Raquel Armoa</a:t>
            </a:r>
            <a:endParaRPr sz="1966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66">
                <a:latin typeface="Maven Pro"/>
                <a:ea typeface="Maven Pro"/>
                <a:cs typeface="Maven Pro"/>
                <a:sym typeface="Maven Pro"/>
              </a:rPr>
              <a:t>                      Eliel Glantz</a:t>
            </a:r>
            <a:endParaRPr sz="1966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66">
                <a:latin typeface="Maven Pro"/>
                <a:ea typeface="Maven Pro"/>
                <a:cs typeface="Maven Pro"/>
                <a:sym typeface="Maven Pro"/>
              </a:rPr>
              <a:t>                      Matías Sixto</a:t>
            </a:r>
            <a:endParaRPr sz="2300"/>
          </a:p>
        </p:txBody>
      </p:sp>
      <p:sp>
        <p:nvSpPr>
          <p:cNvPr id="279" name="Google Shape;279;p13"/>
          <p:cNvSpPr txBox="1"/>
          <p:nvPr/>
        </p:nvSpPr>
        <p:spPr>
          <a:xfrm>
            <a:off x="440850" y="1728475"/>
            <a:ext cx="826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Proyecto: Puppr – Dog Training &amp; Tricks</a:t>
            </a:r>
            <a:endParaRPr b="1"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275" y="4127375"/>
            <a:ext cx="3356000" cy="7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ctrTitle"/>
          </p:nvPr>
        </p:nvSpPr>
        <p:spPr>
          <a:xfrm>
            <a:off x="824000" y="267500"/>
            <a:ext cx="7528500" cy="11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SMOKE TEST</a:t>
            </a:r>
            <a:endParaRPr/>
          </a:p>
        </p:txBody>
      </p:sp>
      <p:sp>
        <p:nvSpPr>
          <p:cNvPr id="286" name="Google Shape;286;p14"/>
          <p:cNvSpPr txBox="1"/>
          <p:nvPr>
            <p:ph idx="1" type="subTitle"/>
          </p:nvPr>
        </p:nvSpPr>
        <p:spPr>
          <a:xfrm>
            <a:off x="824000" y="1411575"/>
            <a:ext cx="6624600" cy="28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FUNCIONES PRINCIPAL:</a:t>
            </a:r>
            <a:r>
              <a:rPr lang="es"/>
              <a:t> </a:t>
            </a:r>
            <a:r>
              <a:rPr lang="es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Instrucciones para entrenar a los perros.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FUNCIONES SECUNDARIAS: </a:t>
            </a:r>
            <a:r>
              <a:rPr lang="es" sz="1400">
                <a:latin typeface="Maven Pro"/>
                <a:ea typeface="Maven Pro"/>
                <a:cs typeface="Maven Pro"/>
                <a:sym typeface="Maven Pro"/>
              </a:rPr>
              <a:t>Compra de Accesorios (Puppr Shop) 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aven Pro"/>
                <a:ea typeface="Maven Pro"/>
                <a:cs typeface="Maven Pro"/>
                <a:sym typeface="Maven Pro"/>
              </a:rPr>
              <a:t>                                                     Chats en vivo 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aven Pro"/>
                <a:ea typeface="Maven Pro"/>
                <a:cs typeface="Maven Pro"/>
                <a:sym typeface="Maven Pro"/>
              </a:rPr>
              <a:t>                                                     Iniciar sesión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aven Pro"/>
                <a:ea typeface="Maven Pro"/>
                <a:cs typeface="Maven Pro"/>
                <a:sym typeface="Maven Pro"/>
              </a:rPr>
              <a:t>                                                     Progreso de entrenamiento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aven Pro"/>
                <a:ea typeface="Maven Pro"/>
                <a:cs typeface="Maven Pro"/>
                <a:sym typeface="Maven Pro"/>
              </a:rPr>
              <a:t>                                                     Insignias de logros realizados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aven Pro"/>
                <a:ea typeface="Maven Pro"/>
                <a:cs typeface="Maven Pro"/>
                <a:sym typeface="Maven Pro"/>
              </a:rPr>
              <a:t>                                                     C</a:t>
            </a:r>
            <a:r>
              <a:rPr lang="es" sz="1400">
                <a:latin typeface="Maven Pro"/>
                <a:ea typeface="Maven Pro"/>
                <a:cs typeface="Maven Pro"/>
                <a:sym typeface="Maven Pro"/>
              </a:rPr>
              <a:t>amb</a:t>
            </a:r>
            <a:r>
              <a:rPr lang="es" sz="1400">
                <a:latin typeface="Maven Pro"/>
                <a:ea typeface="Maven Pro"/>
                <a:cs typeface="Maven Pro"/>
                <a:sym typeface="Maven Pro"/>
              </a:rPr>
              <a:t>iar Idioma 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Arial"/>
                <a:ea typeface="Arial"/>
                <a:cs typeface="Arial"/>
                <a:sym typeface="Arial"/>
              </a:rPr>
              <a:t>Solo tiene app para celular, no se puede utilizar desde PC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99" y="67563"/>
            <a:ext cx="8728003" cy="5008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50" y="119000"/>
            <a:ext cx="7897511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6"/>
          <p:cNvSpPr txBox="1"/>
          <p:nvPr/>
        </p:nvSpPr>
        <p:spPr>
          <a:xfrm>
            <a:off x="480400" y="219025"/>
            <a:ext cx="21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Diagrama de flujo</a:t>
            </a:r>
            <a:endParaRPr b="1"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