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48228-002C-474D-83B8-6C8727273CE5}" v="611" dt="2023-01-13T15:41:06.237"/>
    <p1510:client id="{02B5A16E-5221-4871-9221-BFF2D6294330}" v="4" dt="2023-01-13T16:09:02.746"/>
    <p1510:client id="{22A4D428-9246-4509-9725-9ADA5DB96192}" v="256" dt="2023-01-14T08:53:03.030"/>
    <p1510:client id="{33095361-87FF-42A5-BBD4-B2F9C033E0F7}" v="175" dt="2023-01-13T15:19:43.048"/>
    <p1510:client id="{34A2EA15-9BAC-4413-9A47-F63BD355992E}" v="320" dt="2023-01-14T14:12:39.625"/>
    <p1510:client id="{AA9AAF9F-72A5-4E3E-AB0A-9CD57C565667}" v="8" dt="2023-01-13T16:36:56.631"/>
    <p1510:client id="{AFF2B0ED-528F-49D5-9B9F-429502DC5625}" v="708" dt="2023-01-13T12:35:59.271"/>
    <p1510:client id="{BCAA1797-7C6B-4683-A6EE-D5D634C4B161}" v="106" dt="2023-01-14T11:17:43.527"/>
    <p1510:client id="{EF58CBBB-4AF7-4239-92D0-5DD7585EFCCB}" v="20" dt="2023-01-13T16:14:07.689"/>
    <p1510:client id="{F95FC3A3-07F3-4CC0-B2AD-EB71D9D21DFB}" v="17" dt="2023-01-13T15:46:37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B1F7D-0833-E3EB-6404-7595431FFF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0076" r="909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cs typeface="Calibri Light"/>
              </a:rPr>
              <a:t>Помощник вязальщика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46282" cy="16868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dirty="0">
                <a:cs typeface="Calibri"/>
              </a:rPr>
              <a:t>Проект который поможет адаптировать готовое лекало под используемый материал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Вязаные вещи - советы как их правильно выбират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1256" y="3932237"/>
            <a:ext cx="3955519" cy="2373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черный фон для презентации: 3 тыс изображений найдено в Яндекс Картинка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127001"/>
            <a:ext cx="12191996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512397" y="2216711"/>
            <a:ext cx="432679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ru-RU" sz="2400" dirty="0">
                <a:cs typeface="Calibri"/>
              </a:rPr>
              <a:t>Из-за большого разнообразия материалов, выбрав не тот, мы можем ошибиться.</a:t>
            </a:r>
            <a:endParaRPr lang="ru-RU" sz="2400" dirty="0"/>
          </a:p>
          <a:p>
            <a:r>
              <a:rPr lang="ru-RU" sz="2400" dirty="0"/>
              <a:t> </a:t>
            </a:r>
            <a:r>
              <a:rPr lang="ru-RU" sz="2400" b="1" dirty="0"/>
              <a:t>Можно потратить множество времени и денег, а получится не то, что задумал. </a:t>
            </a:r>
            <a:endParaRPr lang="ru-RU" dirty="0">
              <a:cs typeface="Calibri"/>
            </a:endParaRPr>
          </a:p>
        </p:txBody>
      </p:sp>
      <p:pic>
        <p:nvPicPr>
          <p:cNvPr id="7" name="Picture 2" descr="Как ускорить ручное вязание: мой набор секретов | Журнал Ярмарки Мастеров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6850" y="1238250"/>
            <a:ext cx="6581775" cy="4383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черный фон для презентации: 3 тыс изображений найдено в Яндекс Картинка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1"/>
            <a:ext cx="12191996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600319" y="2613647"/>
            <a:ext cx="43815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ru-RU" sz="2400" dirty="0">
                <a:cs typeface="Calibri"/>
              </a:rPr>
              <a:t>Выбирая свой материал</a:t>
            </a:r>
            <a:endParaRPr lang="ru-RU" sz="2400" dirty="0"/>
          </a:p>
          <a:p>
            <a:r>
              <a:rPr lang="ru-RU" sz="2400" dirty="0"/>
              <a:t> </a:t>
            </a:r>
            <a:r>
              <a:rPr lang="ru-RU" sz="2400" b="1" dirty="0"/>
              <a:t>требуется перерасчет количества петель</a:t>
            </a:r>
            <a:r>
              <a:rPr lang="ru-RU" sz="2400" dirty="0"/>
              <a:t>.</a:t>
            </a:r>
            <a:endParaRPr lang="ru-RU"/>
          </a:p>
        </p:txBody>
      </p:sp>
      <p:pic>
        <p:nvPicPr>
          <p:cNvPr id="9" name="Picture 2" descr="Самый точный расчёт петель! (Уроки и МК по ВЯЗАНИЮ) — Журнал Вдохновение  Рукодельниц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050" y="647700"/>
            <a:ext cx="5353050" cy="5353050"/>
          </a:xfrm>
          <a:prstGeom prst="rect">
            <a:avLst/>
          </a:prstGeom>
          <a:noFill/>
        </p:spPr>
      </p:pic>
      <p:sp>
        <p:nvSpPr>
          <p:cNvPr id="19460" name="AutoShape 4" descr="Почему главным вопросом для человека является вопрос «Что делать?» |  Психология | ШколаЖизни.р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62" name="Picture 6" descr="https://www.shkolazhizni.ru/img/content/i134/134414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2875" y="4273895"/>
            <a:ext cx="3844925" cy="2165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15D92CA-6A8A-C7DC-435F-45E19FE5F5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/>
          <a:srcRect t="32071" r="1" b="25753"/>
          <a:stretch/>
        </p:blipFill>
        <p:spPr>
          <a:xfrm>
            <a:off x="-9749" y="23117"/>
            <a:ext cx="12188932" cy="6854421"/>
          </a:xfrm>
          <a:prstGeom prst="rect">
            <a:avLst/>
          </a:prstGeom>
        </p:spPr>
      </p:pic>
      <p:sp>
        <p:nvSpPr>
          <p:cNvPr id="49" name="Rectangle 34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5F3AE-4293-5A48-593C-87243DC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4270748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cs typeface="Calibri Light"/>
              </a:rPr>
              <a:t>Решение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есть</a:t>
            </a:r>
            <a:r>
              <a:rPr lang="en-US" dirty="0">
                <a:cs typeface="Calibri Light"/>
              </a:rPr>
              <a:t>!</a:t>
            </a:r>
            <a:endParaRPr lang="en-US" kern="1200" dirty="0">
              <a:latin typeface="+mj-lt"/>
              <a:cs typeface="Calibri Light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C70D89F-55AD-9A75-5F1C-66BDFDCED4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-3" b="29569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DA36D0-1C74-CEDC-0607-96279334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3401" y="3676052"/>
            <a:ext cx="4956535" cy="237575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ru-RU" sz="2400" dirty="0"/>
              <a:t>Дадим помощнику вязальщика размеры нашей пряжи и получим от него расчерченный лист бумаги, каждая клетка которого равна петле этой пряжи.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43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2400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EF23539-398C-86D1-AB48-F52A8DCB7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/>
          <a:srcRect r="1935" b="-3"/>
          <a:stretch/>
        </p:blipFill>
        <p:spPr>
          <a:xfrm>
            <a:off x="6781090" y="3652848"/>
            <a:ext cx="5143744" cy="3147238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6D9EB0D-3D2E-B3A9-02DA-C2BEAE1DFB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586" r="-3" b="19786"/>
          <a:stretch/>
        </p:blipFill>
        <p:spPr>
          <a:xfrm>
            <a:off x="6247257" y="229243"/>
            <a:ext cx="5610343" cy="3360300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969" y="345587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Результат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19150" y="3676650"/>
            <a:ext cx="377189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/>
              <a:t>Теперь, перенеся готовое лекало на наш</a:t>
            </a:r>
          </a:p>
          <a:p>
            <a:r>
              <a:rPr lang="ru-RU" sz="2400" dirty="0"/>
              <a:t> лист, мы точно будем знать сколько петель нам необходимо связать</a:t>
            </a:r>
          </a:p>
        </p:txBody>
      </p:sp>
    </p:spTree>
    <p:extLst>
      <p:ext uri="{BB962C8B-B14F-4D97-AF65-F5344CB8AC3E}">
        <p14:creationId xmlns:p14="http://schemas.microsoft.com/office/powerpoint/2010/main" val="32919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Человек занимается вязанием">
            <a:extLst>
              <a:ext uri="{FF2B5EF4-FFF2-40B4-BE49-F238E27FC236}">
                <a16:creationId xmlns:a16="http://schemas.microsoft.com/office/drawing/2014/main" id="{915F61BB-C9A1-D4F8-0943-50C0CE40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675" t="9091" r="146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10732-8672-B8F6-6215-9605B847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41" y="1127671"/>
            <a:ext cx="5645702" cy="900594"/>
          </a:xfrm>
        </p:spPr>
        <p:txBody>
          <a:bodyPr anchor="b">
            <a:noAutofit/>
          </a:bodyPr>
          <a:lstStyle/>
          <a:p>
            <a:r>
              <a:rPr lang="ru-RU" sz="2400" dirty="0">
                <a:cs typeface="Calibri Light"/>
              </a:rPr>
              <a:t>Теперь мы можем связать любую форму из любой пряжи, ожидание = реальность!</a:t>
            </a:r>
            <a:endParaRPr lang="ru-R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материя&#10;&#10;Автоматически созданное описание">
            <a:extLst>
              <a:ext uri="{FF2B5EF4-FFF2-40B4-BE49-F238E27FC236}">
                <a16:creationId xmlns:a16="http://schemas.microsoft.com/office/drawing/2014/main" id="{8E3C05D7-16F8-28DD-F42E-B090B13EB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3359" y="4565081"/>
            <a:ext cx="5870582" cy="2191409"/>
          </a:xfrm>
        </p:spPr>
      </p:pic>
    </p:spTree>
    <p:extLst>
      <p:ext uri="{BB962C8B-B14F-4D97-AF65-F5344CB8AC3E}">
        <p14:creationId xmlns:p14="http://schemas.microsoft.com/office/powerpoint/2010/main" val="414641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268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Помощник вязальщика</vt:lpstr>
      <vt:lpstr>Презентация PowerPoint</vt:lpstr>
      <vt:lpstr>Презентация PowerPoint</vt:lpstr>
      <vt:lpstr>Решение есть!</vt:lpstr>
      <vt:lpstr>Результат</vt:lpstr>
      <vt:lpstr>Теперь мы можем связать любую форму из любой пряжи, ожидание = реальность!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PB</dc:creator>
  <cp:lastModifiedBy>PC</cp:lastModifiedBy>
  <cp:revision>175</cp:revision>
  <dcterms:created xsi:type="dcterms:W3CDTF">2023-01-13T12:11:45Z</dcterms:created>
  <dcterms:modified xsi:type="dcterms:W3CDTF">2023-01-14T14:18:22Z</dcterms:modified>
</cp:coreProperties>
</file>