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6" r:id="rId5"/>
    <p:sldId id="269" r:id="rId6"/>
    <p:sldId id="273" r:id="rId7"/>
    <p:sldId id="272" r:id="rId8"/>
    <p:sldId id="274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39083-CB7E-41C0-BAE2-383459D68A5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BA80-7AD0-4DAA-9FD2-54D6BDD2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46515-EF9D-4278-BC03-DF514B2D626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3D80-CBCE-47E7-B885-A153BC29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5B8-D580-4B73-9388-E2696CCE069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-Sergeyev/slae_alg_com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391" y="1784970"/>
            <a:ext cx="10508973" cy="2387600"/>
          </a:xfrm>
        </p:spPr>
        <p:txBody>
          <a:bodyPr>
            <a:noAutofit/>
          </a:bodyPr>
          <a:lstStyle/>
          <a:p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Сравнение быстродействия алгоритмов точного и численного решения систем линейных алгебраических уравнений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877" y="454294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И.И</a:t>
            </a:r>
            <a:r>
              <a:rPr lang="ru-RU" smtClean="0"/>
              <a:t>. Сергеев</a:t>
            </a:r>
            <a:endParaRPr lang="ru-RU" dirty="0" smtClean="0"/>
          </a:p>
          <a:p>
            <a:pPr algn="r"/>
            <a:r>
              <a:rPr lang="ru-RU" sz="1800" dirty="0" smtClean="0"/>
              <a:t>научный руководитель А.В. Фаворская</a:t>
            </a:r>
          </a:p>
          <a:p>
            <a:pPr algn="r"/>
            <a:r>
              <a:rPr lang="ru-RU" sz="1800" dirty="0" smtClean="0"/>
              <a:t>МФТИ, 23 ноября 2016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09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Дальнейшее развитие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Увеличение числа алгоритмов</a:t>
                </a:r>
              </a:p>
              <a:p>
                <a:r>
                  <a:rPr lang="ru-RU" dirty="0" smtClean="0"/>
                  <a:t>Нахождение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верхней релаксации</a:t>
                </a:r>
              </a:p>
              <a:p>
                <a:r>
                  <a:rPr lang="ru-RU" dirty="0" smtClean="0"/>
                  <a:t>Демонстрация к курсу «Вычислительная математика»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50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235545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>
                <a:hlinkClick r:id="rId2"/>
              </a:rPr>
              <a:t>github.com/Ivan-Sergeyev/slae_alg_comp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24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874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Системы линейных</a:t>
            </a:r>
            <a:br>
              <a:rPr lang="ru-RU" dirty="0" smtClean="0"/>
            </a:br>
            <a:r>
              <a:rPr lang="ru-RU" dirty="0" smtClean="0"/>
              <a:t>алгебраических уравнений (СЛАУ)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091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cs typeface="Arial" panose="020B0604020202020204" pitchFamily="34" charset="0"/>
                  </a:rPr>
                  <a:t> </a:t>
                </a:r>
                <a:r>
                  <a:rPr lang="ru-RU" sz="2400" dirty="0" smtClean="0">
                    <a:cs typeface="Arial" panose="020B0604020202020204" pitchFamily="34" charset="0"/>
                  </a:rPr>
                  <a:t>   </a:t>
                </a:r>
                <a:r>
                  <a:rPr lang="ru-RU" sz="2400" b="0" dirty="0" smtClean="0">
                    <a:cs typeface="Arial" panose="020B0604020202020204" pitchFamily="34" charset="0"/>
                  </a:rPr>
                  <a:t>Рассматриваемая система уравнений</a:t>
                </a:r>
                <a:r>
                  <a:rPr lang="en-US" sz="2400" b="0" dirty="0" smtClean="0"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+ … +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+ … +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b="0" dirty="0" smtClean="0"/>
                  <a:t>    </a:t>
                </a:r>
                <a:r>
                  <a:rPr lang="ru-RU" sz="2400" b="0" dirty="0" smtClean="0"/>
                  <a:t>Матричная запись</a:t>
                </a:r>
                <a:r>
                  <a:rPr lang="en-US" sz="2400" b="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0911"/>
                <a:ext cx="10515600" cy="4351338"/>
              </a:xfrm>
              <a:blipFill rotWithShape="0"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2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Гаусса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58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Итерационные методы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86"/>
                <a:ext cx="10515600" cy="52611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Якоби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Гаусса-Зейделя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релаксации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86"/>
                <a:ext cx="10515600" cy="5261113"/>
              </a:xfrm>
              <a:blipFill rotWithShape="0">
                <a:blip r:embed="rId3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Генерирование матриц с числом обусловленности, точно равным заданному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 smtClean="0"/>
                  <a:t>Число обусловленности по определению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 smtClean="0"/>
                  <a:t>Норма матрицы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 smtClean="0"/>
                  <a:t>Алгоритм генерации:</a:t>
                </a:r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целиком случайная, ортогонализованная по Грамму-Шмидту</a:t>
                </a:r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случайная диагональная, фиксированы минимум –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, максимум 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ru-RU" dirty="0" smtClean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14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/>
              <a:t>Генерирование матриц с числом обусловленности, точно равным заданному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Преимущества: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Точное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  <a:p>
                <a:r>
                  <a:rPr lang="ru-RU" dirty="0" smtClean="0"/>
                  <a:t>Недостатки: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Сложность процесса ортогонализации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Отсутствие диагонального преобладания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2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Генерирование матриц с числом обусловленности, приблизительно равным заданному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Оценочная формула: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Алгоритм генерации: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smtClean="0"/>
                  <a:t>Ниже диагонали – симметрично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smtClean="0"/>
                  <a:t>По диагонали – фиксированы минимум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, максимум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ru-RU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smtClean="0"/>
                  <a:t>Выше диагонали – случайные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Преимущества: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Сложность 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Диагональное преобладание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r>
                  <a:rPr lang="ru-RU" dirty="0" smtClean="0"/>
                  <a:t>Недостатки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Узкий класс матриц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Неточное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отклонение </a:t>
                </a:r>
                <a:r>
                  <a:rPr lang="en-US" dirty="0" smtClean="0"/>
                  <a:t>&lt;0.3%)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Генерирование матриц с числом обусловленности, приблизительно равным заданному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1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100</Words>
  <Application>Microsoft Office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 Сравнение быстродействия алгоритмов точного и численного решения систем линейных алгебраических уравнений</vt:lpstr>
      <vt:lpstr>Системы линейных алгебраических уравнений (СЛАУ)</vt:lpstr>
      <vt:lpstr>Метод Гаусса</vt:lpstr>
      <vt:lpstr>Итерационные методы</vt:lpstr>
      <vt:lpstr>Генерирование матриц с числом обусловленности, точно равным заданному</vt:lpstr>
      <vt:lpstr>PowerPoint Presentation</vt:lpstr>
      <vt:lpstr>Генерирование матриц с числом обусловленности, приблизительно равным заданному</vt:lpstr>
      <vt:lpstr>Генерирование матриц с числом обусловленности, приблизительно равным заданному</vt:lpstr>
      <vt:lpstr>Результаты</vt:lpstr>
      <vt:lpstr>Дальнейшее развитие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performance of algorithms for numeric solution of linear systems of algebraic equations</dc:title>
  <dc:creator>Ivan Sergeyev</dc:creator>
  <cp:lastModifiedBy>Ivan Sergeyev</cp:lastModifiedBy>
  <cp:revision>104</cp:revision>
  <dcterms:created xsi:type="dcterms:W3CDTF">2016-10-06T17:55:31Z</dcterms:created>
  <dcterms:modified xsi:type="dcterms:W3CDTF">2016-11-21T20:51:59Z</dcterms:modified>
</cp:coreProperties>
</file>