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39"/>
  </p:notesMasterIdLst>
  <p:handoutMasterIdLst>
    <p:handoutMasterId r:id="rId40"/>
  </p:handoutMasterIdLst>
  <p:sldIdLst>
    <p:sldId id="274" r:id="rId3"/>
    <p:sldId id="538" r:id="rId4"/>
    <p:sldId id="276" r:id="rId5"/>
    <p:sldId id="493" r:id="rId6"/>
    <p:sldId id="492" r:id="rId7"/>
    <p:sldId id="494" r:id="rId8"/>
    <p:sldId id="495" r:id="rId9"/>
    <p:sldId id="499" r:id="rId10"/>
    <p:sldId id="501" r:id="rId11"/>
    <p:sldId id="503" r:id="rId12"/>
    <p:sldId id="504" r:id="rId13"/>
    <p:sldId id="505" r:id="rId14"/>
    <p:sldId id="506" r:id="rId15"/>
    <p:sldId id="507" r:id="rId16"/>
    <p:sldId id="517" r:id="rId17"/>
    <p:sldId id="518" r:id="rId18"/>
    <p:sldId id="527" r:id="rId19"/>
    <p:sldId id="519" r:id="rId20"/>
    <p:sldId id="520" r:id="rId21"/>
    <p:sldId id="522" r:id="rId22"/>
    <p:sldId id="521" r:id="rId23"/>
    <p:sldId id="524" r:id="rId24"/>
    <p:sldId id="531" r:id="rId25"/>
    <p:sldId id="508" r:id="rId26"/>
    <p:sldId id="509" r:id="rId27"/>
    <p:sldId id="515" r:id="rId28"/>
    <p:sldId id="516" r:id="rId29"/>
    <p:sldId id="525" r:id="rId30"/>
    <p:sldId id="526" r:id="rId31"/>
    <p:sldId id="532" r:id="rId32"/>
    <p:sldId id="510" r:id="rId33"/>
    <p:sldId id="539" r:id="rId34"/>
    <p:sldId id="547" r:id="rId35"/>
    <p:sldId id="545" r:id="rId36"/>
    <p:sldId id="542" r:id="rId37"/>
    <p:sldId id="54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8"/>
            <p14:sldId id="276"/>
          </p14:sldIdLst>
        </p14:section>
        <p14:section name="Lists" id="{BC4A3995-4CED-4320-A673-95328C9C809D}">
          <p14:sldIdLst>
            <p14:sldId id="493"/>
            <p14:sldId id="492"/>
            <p14:sldId id="494"/>
            <p14:sldId id="495"/>
            <p14:sldId id="499"/>
            <p14:sldId id="501"/>
            <p14:sldId id="503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7"/>
            <p14:sldId id="518"/>
            <p14:sldId id="52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39"/>
            <p14:sldId id="547"/>
            <p14:sldId id="545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4343" autoAdjust="0"/>
  </p:normalViewPr>
  <p:slideViewPr>
    <p:cSldViewPr snapToGrid="0" showGuides="1">
      <p:cViewPr varScale="1">
        <p:scale>
          <a:sx n="75" d="100"/>
          <a:sy n="75" d="100"/>
        </p:scale>
        <p:origin x="552" y="5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16-Oct-19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0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108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92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1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6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0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71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3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2134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1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9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(index, el) – Inserts an Element at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6" y="1376856"/>
            <a:ext cx="11347739" cy="514863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List&lt;Double&gt;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.map(Double::parseDouble).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Collectors.toList()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numbers.size() - 1; i++)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if (numbers.get(i).equals(numbers.get(i + 1))) {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numbers.set(i, numbers.get(i) + numbers.get(i + 1));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(i + 1);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i = -1;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//Continue on </a:t>
            </a:r>
            <a:r>
              <a:rPr lang="it-IT" sz="2400" i="1" dirty="0">
                <a:solidFill>
                  <a:schemeClr val="accent2"/>
                </a:solidFill>
              </a:rPr>
              <a:t>the next slide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0405" y="1417118"/>
            <a:ext cx="11766068" cy="4847069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sc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int size =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numbers.size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();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(int i = 0;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&lt; size / 2; i++) {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numbers.set(i, numbers.get(i) + numbers.get(numbers.size() - 1));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(numbers.size() - 1);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</a:rPr>
              <a:t>System.out.println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numbers.toString</a:t>
            </a:r>
            <a:r>
              <a:rPr lang="en-GB" sz="2400" dirty="0">
                <a:solidFill>
                  <a:schemeClr val="tx1"/>
                </a:solidFill>
              </a:rPr>
              <a:t>().</a:t>
            </a:r>
            <a:r>
              <a:rPr lang="en-GB" sz="2400" dirty="0" err="1">
                <a:solidFill>
                  <a:schemeClr val="tx1"/>
                </a:solidFill>
              </a:rPr>
              <a:t>replaceAll</a:t>
            </a:r>
            <a:r>
              <a:rPr lang="en-GB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293217"/>
          </a:xfrm>
        </p:spPr>
        <p:txBody>
          <a:bodyPr/>
          <a:lstStyle/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List&lt;Integer&gt; </a:t>
            </a:r>
            <a:r>
              <a:rPr lang="en-GB" dirty="0">
                <a:solidFill>
                  <a:schemeClr val="tx1"/>
                </a:solidFill>
              </a:rPr>
              <a:t>resultNums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size()</a:t>
            </a:r>
            <a:r>
              <a:rPr lang="en-GB" dirty="0"/>
              <a:t>, </a:t>
            </a:r>
            <a:r>
              <a:rPr lang="en-GB" dirty="0">
                <a:solidFill>
                  <a:schemeClr val="tx1"/>
                </a:solidFill>
              </a:rPr>
              <a:t>nums2.</a:t>
            </a:r>
            <a:r>
              <a:rPr lang="en-GB" dirty="0">
                <a:solidFill>
                  <a:schemeClr val="bg1"/>
                </a:solidFill>
              </a:rPr>
              <a:t>size())</a:t>
            </a:r>
            <a:r>
              <a:rPr lang="en-GB" dirty="0">
                <a:solidFill>
                  <a:schemeClr val="tx1"/>
                </a:solidFill>
              </a:rPr>
              <a:t>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i++) {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Add numbers in resultNums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nums1.size()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(getRemainingElements(nums2, nums1));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System.out.println(resultNums.toString().replaceAll("[\\[\\],]",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70653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getRemainingElements</a:t>
            </a:r>
          </a:p>
          <a:p>
            <a:r>
              <a:rPr lang="en-GB" dirty="0">
                <a:solidFill>
                  <a:schemeClr val="tx1"/>
                </a:solidFill>
              </a:rPr>
              <a:t>	(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longerList,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shorterList) {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nums = new </a:t>
            </a:r>
            <a:r>
              <a:rPr lang="en-GB" dirty="0">
                <a:solidFill>
                  <a:schemeClr val="bg1"/>
                </a:solidFill>
              </a:rPr>
              <a:t>ArrayList&lt;&gt;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shorterList.size(); i &lt; longerList.size();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  nums.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(longerList.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(i));</a:t>
            </a:r>
          </a:p>
          <a:p>
            <a:r>
              <a:rPr lang="en-GB" dirty="0">
                <a:solidFill>
                  <a:schemeClr val="tx1"/>
                </a:solidFill>
              </a:rPr>
              <a:t>  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Integer.parseInt(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</a:t>
            </a:r>
            <a:r>
              <a:rPr lang="en-GB" dirty="0">
                <a:solidFill>
                  <a:schemeClr val="bg1"/>
                </a:solidFill>
              </a:rPr>
              <a:t>sort(</a:t>
            </a:r>
            <a:r>
              <a:rPr lang="en-GB" dirty="0">
                <a:solidFill>
                  <a:schemeClr val="tx1"/>
                </a:solidFill>
              </a:rPr>
              <a:t>products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System.out.printf("%d.%s%n", i + 1, products.get(i));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634" y="1345284"/>
            <a:ext cx="11533711" cy="53311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nums </a:t>
            </a:r>
            <a:r>
              <a:rPr lang="en-US" sz="2400" dirty="0"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Arrays.stream(sc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())</a:t>
            </a:r>
            <a:r>
              <a:rPr lang="en-US" sz="2400" dirty="0">
                <a:cs typeface="Arial" panose="020B0604020202020204" pitchFamily="34" charset="0"/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(nums.get(i) &lt; 0)</a:t>
            </a:r>
          </a:p>
          <a:p>
            <a:r>
              <a:rPr lang="en-GB" dirty="0"/>
              <a:t>    </a:t>
            </a:r>
            <a:r>
              <a:rPr lang="en-GB" dirty="0" err="1">
                <a:solidFill>
                  <a:schemeClr val="tx1"/>
                </a:solidFill>
              </a:rPr>
              <a:t>nums.</a:t>
            </a:r>
            <a:r>
              <a:rPr lang="en-GB" dirty="0" err="1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Collections.reverse(nums);</a:t>
            </a:r>
          </a:p>
          <a:p>
            <a:r>
              <a:rPr lang="en-GB" dirty="0">
                <a:solidFill>
                  <a:schemeClr val="tx1"/>
                </a:solidFill>
              </a:rPr>
              <a:t>if (nums.size() == 0) 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nums.toString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 err="1">
                <a:solidFill>
                  <a:schemeClr val="tx1"/>
                </a:solidFill>
              </a:rPr>
              <a:t>replaceAll</a:t>
            </a:r>
            <a:r>
              <a:rPr lang="en-US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104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966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5819</TotalTime>
  <Words>1342</Words>
  <Application>Microsoft Office PowerPoint</Application>
  <PresentationFormat>Widescreen</PresentationFormat>
  <Paragraphs>355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Lists</vt:lpstr>
      <vt:lpstr>Questions?</vt:lpstr>
      <vt:lpstr>Table of Contents</vt:lpstr>
      <vt:lpstr>PowerPoint Presentation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PowerPoint Presentation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Dimitar Tanasi</cp:lastModifiedBy>
  <cp:revision>265</cp:revision>
  <dcterms:created xsi:type="dcterms:W3CDTF">2018-05-23T13:08:44Z</dcterms:created>
  <dcterms:modified xsi:type="dcterms:W3CDTF">2019-10-16T09:15:55Z</dcterms:modified>
  <cp:category>programming fundamentals;computer programming;software development;web development</cp:category>
</cp:coreProperties>
</file>