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6" r:id="rId11"/>
    <p:sldId id="265" r:id="rId12"/>
    <p:sldId id="266" r:id="rId13"/>
    <p:sldId id="31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13" r:id="rId24"/>
    <p:sldId id="276" r:id="rId25"/>
    <p:sldId id="277" r:id="rId26"/>
    <p:sldId id="278" r:id="rId27"/>
    <p:sldId id="279" r:id="rId28"/>
    <p:sldId id="314" r:id="rId29"/>
    <p:sldId id="281" r:id="rId30"/>
    <p:sldId id="282" r:id="rId31"/>
    <p:sldId id="283" r:id="rId32"/>
    <p:sldId id="284" r:id="rId33"/>
    <p:sldId id="285" r:id="rId34"/>
    <p:sldId id="307" r:id="rId35"/>
    <p:sldId id="308" r:id="rId36"/>
    <p:sldId id="546" r:id="rId37"/>
    <p:sldId id="310" r:id="rId38"/>
    <p:sldId id="311" r:id="rId39"/>
    <p:sldId id="3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0273AF-6074-4EC5-9F4D-2EC969A3618C}">
          <p14:sldIdLst>
            <p14:sldId id="256"/>
            <p14:sldId id="257"/>
            <p14:sldId id="258"/>
          </p14:sldIdLst>
        </p14:section>
        <p14:section name="Strings" id="{3790D5AE-2BC1-46CA-AAD6-AE61571658FD}">
          <p14:sldIdLst>
            <p14:sldId id="259"/>
            <p14:sldId id="260"/>
            <p14:sldId id="261"/>
            <p14:sldId id="262"/>
          </p14:sldIdLst>
        </p14:section>
        <p14:section name="Manipulating Strings" id="{962884B3-C32F-4D37-ABFB-078AAC9371F0}">
          <p14:sldIdLst>
            <p14:sldId id="263"/>
            <p14:sldId id="264"/>
            <p14:sldId id="316"/>
            <p14:sldId id="265"/>
            <p14:sldId id="266"/>
            <p14:sldId id="31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13"/>
            <p14:sldId id="276"/>
          </p14:sldIdLst>
        </p14:section>
        <p14:section name="Building and Modifying Strings" id="{08DC2F24-8EF9-4950-91BD-77A2F48FB407}">
          <p14:sldIdLst>
            <p14:sldId id="277"/>
            <p14:sldId id="278"/>
            <p14:sldId id="279"/>
            <p14:sldId id="314"/>
            <p14:sldId id="281"/>
            <p14:sldId id="282"/>
            <p14:sldId id="283"/>
            <p14:sldId id="284"/>
            <p14:sldId id="285"/>
          </p14:sldIdLst>
        </p14:section>
        <p14:section name="Conclusion" id="{B1A82347-8FAE-4FE5-8A24-E9297578B11A}">
          <p14:sldIdLst>
            <p14:sldId id="307"/>
            <p14:sldId id="308"/>
            <p14:sldId id="546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8" autoAdjust="0"/>
    <p:restoredTop sz="94620" autoAdjust="0"/>
  </p:normalViewPr>
  <p:slideViewPr>
    <p:cSldViewPr snapToGrid="0" showGuides="1">
      <p:cViewPr varScale="1">
        <p:scale>
          <a:sx n="72" d="100"/>
          <a:sy n="72" d="100"/>
        </p:scale>
        <p:origin x="46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4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219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11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0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4709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A440F-2F53-4666-9D40-168E24E12A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777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3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2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7245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78B8E-5425-43B6-A704-56167705C5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1959073" y="4162088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1775541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1959073" y="4356463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900653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10054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9073" y="2521599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38637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6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1959074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829897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result is a new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(strings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9073" y="308079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7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2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2973" y="6440485"/>
            <a:ext cx="428625" cy="307975"/>
          </a:xfrm>
        </p:spPr>
        <p:txBody>
          <a:bodyPr/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1752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9062" y="2221517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</a:t>
            </a:r>
            <a:r>
              <a:rPr lang="en-US" dirty="0"/>
              <a:t>I</a:t>
            </a:r>
            <a:r>
              <a:rPr lang="en-GB" dirty="0"/>
              <a:t>s a String?</a:t>
            </a:r>
          </a:p>
          <a:p>
            <a:r>
              <a:rPr lang="en-GB" dirty="0"/>
              <a:t>Manipulating Strings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  <a:endParaRPr lang="en-GB" dirty="0"/>
          </a:p>
          <a:p>
            <a:pPr lvl="1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61360" y="225996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27810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</p:spTree>
    <p:extLst>
      <p:ext uri="{BB962C8B-B14F-4D97-AF65-F5344CB8AC3E}">
        <p14:creationId xmlns:p14="http://schemas.microsoft.com/office/powerpoint/2010/main" val="1583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</p:spTree>
    <p:extLst>
      <p:ext uri="{BB962C8B-B14F-4D97-AF65-F5344CB8AC3E}">
        <p14:creationId xmlns:p14="http://schemas.microsoft.com/office/powerpoint/2010/main" val="36868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073" y="2406335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44562" y="1681447"/>
            <a:ext cx="7619526" cy="45234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 of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8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StringBuilder</a:t>
            </a:r>
            <a:r>
              <a:rPr lang="en-US" sz="3200" dirty="0">
                <a:solidFill>
                  <a:schemeClr val="bg2"/>
                </a:solidFill>
              </a:rPr>
              <a:t> efficiently builds/modifies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9647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30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12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</p:spTree>
    <p:extLst>
      <p:ext uri="{BB962C8B-B14F-4D97-AF65-F5344CB8AC3E}">
        <p14:creationId xmlns:p14="http://schemas.microsoft.com/office/powerpoint/2010/main" val="57964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4848" y="4958036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</p:spTree>
    <p:extLst>
      <p:ext uri="{BB962C8B-B14F-4D97-AF65-F5344CB8AC3E}">
        <p14:creationId xmlns:p14="http://schemas.microsoft.com/office/powerpoint/2010/main" val="36841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41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7765</TotalTime>
  <Words>2223</Words>
  <Application>Microsoft Office PowerPoint</Application>
  <PresentationFormat>Widescreen</PresentationFormat>
  <Paragraphs>372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1_SoftUni3_1</vt:lpstr>
      <vt:lpstr>Text Processing</vt:lpstr>
      <vt:lpstr>Questions?</vt:lpstr>
      <vt:lpstr>Table of Contents</vt:lpstr>
      <vt:lpstr>PowerPoint Presentation</vt:lpstr>
      <vt:lpstr>What Is a String?</vt:lpstr>
      <vt:lpstr>Strings Are Immutable</vt:lpstr>
      <vt:lpstr>Initializing a String</vt:lpstr>
      <vt:lpstr>PowerPoint Presentation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PowerPoint Presentation</vt:lpstr>
      <vt:lpstr>PowerPoint Presentation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Lyubomir Tomanov</cp:lastModifiedBy>
  <cp:revision>559</cp:revision>
  <dcterms:created xsi:type="dcterms:W3CDTF">2018-05-23T13:08:44Z</dcterms:created>
  <dcterms:modified xsi:type="dcterms:W3CDTF">2019-11-13T08:36:53Z</dcterms:modified>
  <cp:category>programming fundamentals;computer programming;software development;web development</cp:category>
</cp:coreProperties>
</file>