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31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4" r:id="rId55"/>
    <p:sldId id="318" r:id="rId56"/>
    <p:sldId id="319" r:id="rId57"/>
    <p:sldId id="316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AEAD21-92EF-4C54-A2F6-203CB61E5A0B}">
          <p14:sldIdLst>
            <p14:sldId id="256"/>
            <p14:sldId id="317"/>
            <p14:sldId id="258"/>
          </p14:sldIdLst>
        </p14:section>
        <p14:section name="Data Types" id="{59A96194-BB56-4104-BD20-18B817E03C7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1095457B-A2E1-4098-83B8-094E253D4A80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al Number Types" id="{2CE630F0-F712-4628-9189-D742DD674349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32214F23-ECF7-49CA-A926-5344A2E8B5DE}">
          <p14:sldIdLst>
            <p14:sldId id="286"/>
            <p14:sldId id="287"/>
            <p14:sldId id="288"/>
            <p14:sldId id="289"/>
          </p14:sldIdLst>
        </p14:section>
        <p14:section name="Boolean Type" id="{97E4C5DA-3DFE-491C-AEA0-F06391139EC6}">
          <p14:sldIdLst>
            <p14:sldId id="290"/>
            <p14:sldId id="291"/>
            <p14:sldId id="292"/>
            <p14:sldId id="293"/>
          </p14:sldIdLst>
        </p14:section>
        <p14:section name="Character Type" id="{FB878758-813E-4EAC-9B2F-D50F0F507F0D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" id="{35CC69E4-87F4-4345-B3DA-D1BD74B1A282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Conclusion" id="{2C19C74D-EAC3-477E-8E77-D44C154D2782}">
          <p14:sldIdLst>
            <p14:sldId id="308"/>
            <p14:sldId id="314"/>
            <p14:sldId id="318"/>
            <p14:sldId id="319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94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241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888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7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2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20" Type="http://schemas.openxmlformats.org/officeDocument/2006/relationships/image" Target="../media/image46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s://codexio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6600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3167617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00629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3166" y="4640806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2706" y="2842857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4400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2600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90600" y="2578744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8941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20200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918711" y="1403969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Integer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77020"/>
              </p:ext>
            </p:extLst>
          </p:nvPr>
        </p:nvGraphicFramePr>
        <p:xfrm>
          <a:off x="1960152" y="1905001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2793" y="2114096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91251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5400" y="3059697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8120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6019800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hexa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long number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bg-BG" sz="2700" b="1" noProof="1">
                <a:latin typeface="Consolas" pitchFamily="49" charset="0"/>
              </a:rPr>
              <a:t>   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7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023090"/>
            <a:ext cx="3174546" cy="317454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04" y="3570312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4677196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Real Number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Data Types and Variables</a:t>
            </a:r>
          </a:p>
          <a:p>
            <a:r>
              <a:rPr lang="en-GB" dirty="0" smtClean="0"/>
              <a:t>Integer and Real Number Type</a:t>
            </a:r>
          </a:p>
          <a:p>
            <a:r>
              <a:rPr lang="en-GB" dirty="0" smtClean="0"/>
              <a:t>Type Conversion</a:t>
            </a:r>
          </a:p>
          <a:p>
            <a:r>
              <a:rPr lang="en-US" dirty="0" smtClean="0"/>
              <a:t>Boolean Type</a:t>
            </a:r>
          </a:p>
          <a:p>
            <a:r>
              <a:rPr lang="en-US" dirty="0" smtClean="0"/>
              <a:t>Character and String Type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9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689922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89683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3902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6290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413436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calculations</a:t>
            </a:r>
          </a:p>
          <a:p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09" y="3812812"/>
            <a:ext cx="10080496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5" y="208385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5" y="396052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01137" y="1460878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Integer and Real Numbers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Type Conversion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4400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4400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36345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538555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98188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72" y="518747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6569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9804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r>
              <a:rPr lang="bg-BG" sz="2700" b="1" noProof="1">
                <a:latin typeface="Consolas" pitchFamily="49" charset="0"/>
              </a:rPr>
              <a:t/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</a:t>
            </a:r>
            <a:r>
              <a:rPr lang="en-US" sz="2700" b="1" dirty="0">
                <a:latin typeface="Consolas" pitchFamily="49" charset="0"/>
              </a:rPr>
              <a:t>876581 </a:t>
            </a:r>
            <a:r>
              <a:rPr lang="en-US" sz="2700" b="1" noProof="1">
                <a:latin typeface="Consolas" pitchFamily="49" charset="0"/>
              </a:rPr>
              <a:t> hours = </a:t>
            </a:r>
            <a:r>
              <a:rPr lang="en-US" sz="2700" b="1" noProof="1" smtClean="0">
                <a:latin typeface="Consolas" pitchFamily="49" charset="0"/>
              </a:rPr>
              <a:t>52594</a:t>
            </a:r>
            <a:r>
              <a:rPr lang="bg-BG" sz="2700" b="1" noProof="1" smtClean="0">
                <a:latin typeface="Consolas" pitchFamily="49" charset="0"/>
              </a:rPr>
              <a:t>877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8188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9804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</a:t>
            </a:r>
            <a:r>
              <a:rPr lang="en-US" sz="2700" b="1" noProof="1" smtClean="0">
                <a:latin typeface="Consolas" pitchFamily="49" charset="0"/>
              </a:rPr>
              <a:t>4382</a:t>
            </a:r>
            <a:r>
              <a:rPr lang="bg-BG" sz="2700" b="1" noProof="1" smtClean="0">
                <a:latin typeface="Consolas" pitchFamily="49" charset="0"/>
              </a:rPr>
              <a:t>906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hours = </a:t>
            </a:r>
            <a:r>
              <a:rPr lang="en-US" sz="2700" b="1" noProof="1" smtClean="0">
                <a:latin typeface="Consolas" pitchFamily="49" charset="0"/>
              </a:rPr>
              <a:t>262974</a:t>
            </a:r>
            <a:r>
              <a:rPr lang="bg-BG" sz="2700" b="1" noProof="1" smtClean="0">
                <a:latin typeface="Consolas" pitchFamily="49" charset="0"/>
              </a:rPr>
              <a:t>384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69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70097"/>
            <a:ext cx="11506200" cy="40925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days = </a:t>
            </a:r>
            <a:r>
              <a:rPr lang="en-US" sz="2397" b="1" noProof="1" smtClean="0">
                <a:latin typeface="Consolas" pitchFamily="49" charset="0"/>
              </a:rPr>
              <a:t>years </a:t>
            </a:r>
            <a:r>
              <a:rPr lang="en-US" sz="2397" b="1" noProof="1">
                <a:latin typeface="Consolas" pitchFamily="49" charset="0"/>
              </a:rPr>
              <a:t>* </a:t>
            </a:r>
            <a:r>
              <a:rPr lang="en-US" sz="2397" b="1" noProof="1" smtClean="0">
                <a:latin typeface="Consolas" pitchFamily="49" charset="0"/>
              </a:rPr>
              <a:t>365.2422; </a:t>
            </a:r>
            <a:endParaRPr lang="en-US" sz="2397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</a:t>
            </a:r>
            <a:r>
              <a:rPr lang="en-GB" sz="2397" b="1" noProof="1" smtClean="0">
                <a:latin typeface="Consolas" pitchFamily="49" charset="0"/>
              </a:rPr>
              <a:t>%.0f </a:t>
            </a:r>
            <a:r>
              <a:rPr lang="en-GB" sz="2397" b="1" noProof="1">
                <a:latin typeface="Consolas" pitchFamily="49" charset="0"/>
              </a:rPr>
              <a:t>years = %.0f days = %.0f hours = %.0f </a:t>
            </a:r>
            <a:r>
              <a:rPr lang="en-GB" sz="2397" b="1" noProof="1" smtClean="0">
                <a:latin typeface="Consolas" pitchFamily="49" charset="0"/>
              </a:rPr>
              <a:t>minutes", centuries</a:t>
            </a:r>
            <a:r>
              <a:rPr lang="en-GB" sz="2397" b="1" noProof="1">
                <a:latin typeface="Consolas" pitchFamily="49" charset="0"/>
              </a:rPr>
              <a:t>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34100" y="2121262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Boolean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0" y="2057401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5450" y="1295401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Character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9600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Sequence of Letters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4191001"/>
            <a:ext cx="51816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7206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3399693"/>
            <a:ext cx="10439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8200" y="1975161"/>
            <a:ext cx="10896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5383071"/>
            <a:ext cx="1116875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in the 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</a:t>
            </a:r>
            <a:r>
              <a:rPr lang="en-US" sz="2800" dirty="0" err="1"/>
              <a:t>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System.out.println</a:t>
            </a:r>
            <a:r>
              <a:rPr lang="en-US" sz="2800" dirty="0"/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4550" y="1723767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9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13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110967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10199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45418" y="80832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41644" y="2417947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16" y="4821764"/>
            <a:ext cx="3699932" cy="180034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30208" y="4033156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 </a:t>
            </a:r>
            <a:r>
              <a:rPr lang="en-US" sz="3397" dirty="0"/>
              <a:t>is 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2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1" y="5869268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43811" y="5075992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31983" y="5809754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2719</Words>
  <Application>Microsoft Office PowerPoint</Application>
  <PresentationFormat>Widescreen</PresentationFormat>
  <Paragraphs>575</Paragraphs>
  <Slides>58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Malgun Gothic</vt:lpstr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Problem: Convert Meters to Kilometres</vt:lpstr>
      <vt:lpstr>Real Number Types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Live Exercises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String</vt:lpstr>
      <vt:lpstr>The String Data Type</vt:lpstr>
      <vt:lpstr>Formatting Strings</vt:lpstr>
      <vt:lpstr>Saying Hello – Examples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2021-05-18T08:23:42Z</dcterms:modified>
  <cp:category>technology fundamentals;computer programming;software development;web development</cp:category>
</cp:coreProperties>
</file>