
<file path=[Content_Types].xml><?xml version="1.0" encoding="utf-8"?>
<Types xmlns="http://schemas.openxmlformats.org/package/2006/content-types">
  <Default Extension="png" ContentType="image/png"/>
  <Default Extension="jfif"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61" r:id="rId37"/>
    <p:sldId id="662"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61"/>
            <p14:sldId id="662"/>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1241" autoAdjust="0"/>
  </p:normalViewPr>
  <p:slideViewPr>
    <p:cSldViewPr showGuides="1">
      <p:cViewPr varScale="1">
        <p:scale>
          <a:sx n="67" d="100"/>
          <a:sy n="67" d="100"/>
        </p:scale>
        <p:origin x="804" y="60"/>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27.7.2021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84824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s://coca-colahellenic.com/" TargetMode="External"/><Relationship Id="rId18" Type="http://schemas.openxmlformats.org/officeDocument/2006/relationships/image" Target="../media/image63.png"/><Relationship Id="rId3" Type="http://schemas.openxmlformats.org/officeDocument/2006/relationships/hyperlink" Target="http://www.infragistics.com/" TargetMode="External"/><Relationship Id="rId21" Type="http://schemas.openxmlformats.org/officeDocument/2006/relationships/image" Target="../media/image65.png"/><Relationship Id="rId7" Type="http://schemas.openxmlformats.org/officeDocument/2006/relationships/hyperlink" Target="http://www.postbank.bg/" TargetMode="External"/><Relationship Id="rId12" Type="http://schemas.openxmlformats.org/officeDocument/2006/relationships/image" Target="../media/image60.jpeg"/><Relationship Id="rId17" Type="http://schemas.openxmlformats.org/officeDocument/2006/relationships/hyperlink" Target="https://www.zuehlke.com/" TargetMode="External"/><Relationship Id="rId2" Type="http://schemas.openxmlformats.org/officeDocument/2006/relationships/notesSlide" Target="../notesSlides/notesSlide36.xml"/><Relationship Id="rId16" Type="http://schemas.openxmlformats.org/officeDocument/2006/relationships/image" Target="../media/image62.png"/><Relationship Id="rId20" Type="http://schemas.openxmlformats.org/officeDocument/2006/relationships/image" Target="../media/image64.jfif"/><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59.png"/><Relationship Id="rId19" Type="http://schemas.openxmlformats.org/officeDocument/2006/relationships/hyperlink" Target="https://www.softwaregroup.com/" TargetMode="External"/><Relationship Id="rId4" Type="http://schemas.openxmlformats.org/officeDocument/2006/relationships/image" Target="../media/image56.png"/><Relationship Id="rId9" Type="http://schemas.openxmlformats.org/officeDocument/2006/relationships/hyperlink" Target="http://smartit.bg/" TargetMode="External"/><Relationship Id="rId14" Type="http://schemas.openxmlformats.org/officeDocument/2006/relationships/image" Target="../media/image61.png"/><Relationship Id="rId22"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hyperlink" Target="https://codexio.b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smtClean="0">
                <a:solidFill>
                  <a:schemeClr val="bg1"/>
                </a:solidFill>
                <a:cs typeface="Consolas" pitchFamily="49" charset="0"/>
              </a:rPr>
              <a:t>Network</a:t>
            </a:r>
            <a:r>
              <a:rPr lang="en-US" sz="3000" dirty="0" smtClean="0"/>
              <a:t> </a:t>
            </a:r>
            <a:r>
              <a:rPr lang="en-US" sz="3000" b="1" dirty="0" smtClean="0">
                <a:solidFill>
                  <a:schemeClr val="bg1"/>
                </a:solidFill>
                <a:cs typeface="Consolas" pitchFamily="49" charset="0"/>
              </a:rPr>
              <a:t>protocol</a:t>
            </a:r>
            <a:r>
              <a:rPr lang="en-US" sz="3000" dirty="0" smtClean="0"/>
              <a:t> (</a:t>
            </a:r>
            <a:r>
              <a:rPr lang="en-US" sz="3000" dirty="0" smtClean="0">
                <a:cs typeface="Consolas" pitchFamily="49" charset="0"/>
              </a:rPr>
              <a:t>http</a:t>
            </a:r>
            <a:r>
              <a:rPr lang="en-US" sz="3000" dirty="0" smtClean="0"/>
              <a:t>, </a:t>
            </a:r>
            <a:r>
              <a:rPr lang="en-US" sz="3000" dirty="0" smtClean="0">
                <a:cs typeface="Consolas" pitchFamily="49" charset="0"/>
              </a:rPr>
              <a:t>ftp</a:t>
            </a:r>
            <a:r>
              <a:rPr lang="en-US" sz="3000" dirty="0" smtClean="0"/>
              <a:t>, </a:t>
            </a:r>
            <a:r>
              <a:rPr lang="en-US" sz="3000" dirty="0" smtClean="0">
                <a:cs typeface="Consolas" pitchFamily="49" charset="0"/>
              </a:rPr>
              <a:t>https</a:t>
            </a:r>
            <a:r>
              <a:rPr lang="en-US" sz="3000" dirty="0" smtClean="0"/>
              <a:t>...) – HTTP in most cases</a:t>
            </a:r>
          </a:p>
          <a:p>
            <a:pPr marL="355600" indent="-355600">
              <a:buClr>
                <a:schemeClr val="tx1"/>
              </a:buClr>
            </a:pPr>
            <a:r>
              <a:rPr lang="en-US" sz="3000" b="1" dirty="0" smtClean="0">
                <a:solidFill>
                  <a:schemeClr val="bg1"/>
                </a:solidFill>
                <a:cs typeface="Consolas" pitchFamily="49" charset="0"/>
              </a:rPr>
              <a:t>Host</a:t>
            </a:r>
            <a:r>
              <a:rPr lang="en-US" sz="3000" dirty="0" smtClean="0"/>
              <a:t> </a:t>
            </a:r>
            <a:r>
              <a:rPr lang="en-US" sz="3000" dirty="0"/>
              <a:t>or</a:t>
            </a:r>
            <a:r>
              <a:rPr lang="en-US" sz="3000" dirty="0">
                <a:solidFill>
                  <a:schemeClr val="bg1"/>
                </a:solidFill>
              </a:rPr>
              <a:t> </a:t>
            </a:r>
            <a:r>
              <a:rPr lang="en-US" sz="3000" b="1" dirty="0">
                <a:solidFill>
                  <a:schemeClr val="bg1"/>
                </a:solidFill>
              </a:rPr>
              <a:t>IP</a:t>
            </a:r>
            <a:r>
              <a:rPr lang="en-US" sz="3000" dirty="0">
                <a:solidFill>
                  <a:schemeClr val="bg1"/>
                </a:solidFill>
              </a:rPr>
              <a:t> </a:t>
            </a:r>
            <a:r>
              <a:rPr lang="en-US" sz="3000" dirty="0"/>
              <a:t>address </a:t>
            </a:r>
            <a:r>
              <a:rPr lang="en-US" sz="3000" dirty="0" smtClean="0"/>
              <a:t>(</a:t>
            </a:r>
            <a:r>
              <a:rPr lang="en-US" sz="3000" noProof="1" smtClean="0">
                <a:cs typeface="Consolas" pitchFamily="49" charset="0"/>
              </a:rPr>
              <a:t>softuni.org</a:t>
            </a:r>
            <a:r>
              <a:rPr lang="en-US" sz="3000" dirty="0" smtClean="0"/>
              <a:t>, </a:t>
            </a:r>
            <a:r>
              <a:rPr lang="en-US" sz="3000" dirty="0" smtClean="0">
                <a:cs typeface="Consolas" pitchFamily="49" charset="0"/>
              </a:rPr>
              <a:t>gmail.com</a:t>
            </a:r>
            <a:r>
              <a:rPr lang="en-US" sz="3000" dirty="0" smtClean="0"/>
              <a:t>, </a:t>
            </a:r>
            <a:r>
              <a:rPr lang="en-US" sz="3000" dirty="0" smtClean="0">
                <a:cs typeface="Consolas" pitchFamily="49" charset="0"/>
              </a:rPr>
              <a:t>127.0.0.1</a:t>
            </a:r>
            <a:r>
              <a:rPr lang="en-US" sz="3000" dirty="0" smtClean="0"/>
              <a:t>, </a:t>
            </a:r>
            <a:r>
              <a:rPr lang="en-US" sz="3000" dirty="0" smtClean="0">
                <a:cs typeface="Consolas" pitchFamily="49" charset="0"/>
              </a:rPr>
              <a:t>web</a:t>
            </a:r>
            <a:r>
              <a:rPr lang="en-US" sz="3000" dirty="0" smtClean="0"/>
              <a:t>)</a:t>
            </a:r>
            <a:endParaRPr lang="en-US" sz="3000" dirty="0"/>
          </a:p>
          <a:p>
            <a:pPr marL="355600" indent="-355600">
              <a:buClr>
                <a:schemeClr val="tx1"/>
              </a:buClr>
            </a:pPr>
            <a:r>
              <a:rPr lang="en-US" sz="3000" b="1" dirty="0">
                <a:solidFill>
                  <a:schemeClr val="bg1"/>
                </a:solidFill>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cs typeface="Consolas" pitchFamily="49" charset="0"/>
              </a:rPr>
              <a:t>Path</a:t>
            </a:r>
            <a:r>
              <a:rPr lang="en-US" sz="3000" dirty="0"/>
              <a:t> (</a:t>
            </a:r>
            <a:r>
              <a:rPr lang="en-US" sz="3000" dirty="0">
                <a:cs typeface="Consolas" pitchFamily="49" charset="0"/>
              </a:rPr>
              <a:t>/forum</a:t>
            </a:r>
            <a:r>
              <a:rPr lang="en-US" sz="3000" dirty="0"/>
              <a:t>, /path/</a:t>
            </a:r>
            <a:r>
              <a:rPr lang="en-US" sz="3000" noProof="1">
                <a:cs typeface="Consolas" pitchFamily="49" charset="0"/>
              </a:rPr>
              <a:t>index.php</a:t>
            </a:r>
            <a:r>
              <a:rPr lang="en-US" sz="3000" dirty="0"/>
              <a:t>)</a:t>
            </a:r>
          </a:p>
          <a:p>
            <a:pPr marL="355600" indent="-355600">
              <a:buClr>
                <a:schemeClr val="tx1"/>
              </a:buClr>
            </a:pPr>
            <a:r>
              <a:rPr lang="en-US" sz="3000" b="1" dirty="0">
                <a:solidFill>
                  <a:schemeClr val="bg1"/>
                </a:solidFill>
                <a:cs typeface="Consolas" pitchFamily="49" charset="0"/>
              </a:rPr>
              <a:t>Query</a:t>
            </a:r>
            <a:r>
              <a:rPr lang="en-US" sz="3000" dirty="0"/>
              <a:t> </a:t>
            </a:r>
            <a:r>
              <a:rPr lang="en-US" sz="3000" b="1" dirty="0">
                <a:solidFill>
                  <a:schemeClr val="bg1"/>
                </a:solidFill>
                <a:cs typeface="Consolas" pitchFamily="49" charset="0"/>
              </a:rPr>
              <a:t>string</a:t>
            </a:r>
            <a:r>
              <a:rPr lang="en-US" sz="3000" dirty="0"/>
              <a:t> (</a:t>
            </a:r>
            <a:r>
              <a:rPr lang="en-US" sz="3000" dirty="0">
                <a:cs typeface="Consolas" pitchFamily="49" charset="0"/>
              </a:rPr>
              <a:t>?</a:t>
            </a:r>
            <a:r>
              <a:rPr lang="en-US" sz="3000" noProof="1">
                <a:cs typeface="Consolas" pitchFamily="49" charset="0"/>
              </a:rPr>
              <a:t>id=27&amp;lang=en</a:t>
            </a:r>
            <a:r>
              <a:rPr lang="en-US" sz="3000" dirty="0"/>
              <a:t>)</a:t>
            </a:r>
          </a:p>
          <a:p>
            <a:pPr marL="355600" indent="-355600">
              <a:buClr>
                <a:schemeClr val="tx1"/>
              </a:buClr>
            </a:pPr>
            <a:r>
              <a:rPr lang="en-US" sz="3000" b="1" dirty="0">
                <a:solidFill>
                  <a:schemeClr val="bg1"/>
                </a:solidFill>
                <a:cs typeface="Consolas" pitchFamily="49" charset="0"/>
              </a:rPr>
              <a:t>Fragment</a:t>
            </a:r>
            <a:r>
              <a:rPr lang="en-US" sz="3000" dirty="0"/>
              <a:t> (</a:t>
            </a:r>
            <a:r>
              <a:rPr lang="en-US" sz="3000" dirty="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277816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391270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13027</TotalTime>
  <Words>11154</Words>
  <Application>Microsoft Office PowerPoint</Application>
  <PresentationFormat>Widescreen</PresentationFormat>
  <Paragraphs>988</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Yoana</cp:lastModifiedBy>
  <cp:revision>396</cp:revision>
  <dcterms:created xsi:type="dcterms:W3CDTF">2018-05-23T13:08:44Z</dcterms:created>
  <dcterms:modified xsi:type="dcterms:W3CDTF">2021-07-27T11:49:22Z</dcterms:modified>
  <cp:category>programming;computer programming;software development;web development</cp:category>
</cp:coreProperties>
</file>