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e825536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e825536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9e9e5d5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9e9e5d5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9e9e5d5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9e9e5d5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825536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e82553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825536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825536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9e9e5d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9e9e5d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5536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5536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825536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e825536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9e9e5d5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9e9e5d5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9e9e5d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9e9e5d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8255366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8255366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-всички изпращани данни от сензорите се криптират, 2048-bit RSA ключ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-Rust - модерен, бърз, надежден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-MariaDB - алтернатива с отворен код на MySQL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9e9e5d5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9e9e5d5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e825536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e825536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Последните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маг. инж. Росен Витанов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Георги Зафиров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Владимир Гаристов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Иван Стефанов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InnoAirChallenge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Визуализация на данните - CO2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18750"/>
            <a:ext cx="6798091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Оптимизиране на път през София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графика на Шум по време на пътуването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графика на замърсяването  по време на пътуването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Бъдещо развитие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307850"/>
            <a:ext cx="7038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Изграждане на цялостно устройство - печатна платка и кутия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Покриване поне на един квартал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Използване на GSM мрежа или LTE-M/NB-IoT за достъп до интернет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Оптимизация на протокола за изпращане на данни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Добавяне на по-широка гама сензори за следене на други замърсители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bg" sz="1400"/>
              <a:t>Интуитивен потребителски интерфейс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Благодаря за вниманието</a:t>
            </a:r>
            <a:endParaRPr/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083950" y="3924925"/>
            <a:ext cx="3470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Последните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InnoAirChallenge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Проблем - Замърсена среда и влошаване на качеството на живот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Шумово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CO2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Фини прахови частици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Решение - Система за измерване и анализ на качеството на средата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Децентрализирана система от сензорни модули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Централен сървър за събиране на данните от модулите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Съхранение и анализ на събраните данни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Ползи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Данни в реално време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Информация за шумовото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Улеснява о</a:t>
            </a:r>
            <a:r>
              <a:rPr lang="bg" sz="1200"/>
              <a:t>ткриването на източниците на замърсители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Позволява проверка на ефикасността на мерките за ограничаване на вредните емисии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Проблем - Замърсена среда и влошаване на качеството на живот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Шумово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CO2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Фини прахови частици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Решение - Система за измерване и анализ на качеството на средата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Децентрализирана система от сензорни модули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Централен сървър за събиране на данните от модулите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Съхранение и анализ на събраните данни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Ползи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Данни в реално време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Информация за шумовото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Улеснява откриването на източниците на замърсители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Позволява проверка на ефикасността на мерките за ограничаване на вредните емисии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Проблем - Замърсена среда и влошаване на качеството на живот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Шумово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CO2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Фини прахови частици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Решение - Система за измерване и анализ на качеството на средата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Децентрализирана система от сензорни модули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Централен сървър за събиране на данните от модулите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Съхранение и анализ на събраните данни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" sz="1400"/>
              <a:t>Ползи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Данни в реално време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Информация за шумовото замърсяване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Улеснява откриването на източниците на замърсители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bg" sz="1200"/>
              <a:t>Позволява проверка на ефикасността на мерките за ограничаване на вредните емисии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Блокова схема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950" y="1008275"/>
            <a:ext cx="6429976" cy="395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Техническо изпълнение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bg" sz="1500"/>
              <a:t>Създадена само в рамките на 36 часа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bg" sz="1500"/>
              <a:t>Разработени са 3 хардуерни устройства и управляващ софтуер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bg" sz="1500"/>
              <a:t>Предаване на данни в реално време: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bg" sz="1300"/>
              <a:t>температура, влажност на въздуха, налягане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bg" sz="1300"/>
              <a:t>СО2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bg" sz="1300"/>
              <a:t>Фини прахови частици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bg" sz="1300"/>
              <a:t>Ниво на околния шум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bg" sz="1500"/>
              <a:t>Сървър за съхранение, анализ и визуализация на данните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Използвани технологии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ESP32 MCU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Secure Websocket (Websocket over TLS)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Многозадачен Rust сървър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MariaDB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bg" sz="1500"/>
              <a:t>уеб технологии??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Техническо изпълнение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10116" l="0" r="0" t="10851"/>
          <a:stretch/>
        </p:blipFill>
        <p:spPr>
          <a:xfrm>
            <a:off x="2334826" y="1426838"/>
            <a:ext cx="5337523" cy="31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Визуализация на данните - Шум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57725"/>
            <a:ext cx="70616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