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57" r:id="rId4"/>
    <p:sldId id="262" r:id="rId5"/>
    <p:sldId id="258" r:id="rId6"/>
    <p:sldId id="263" r:id="rId7"/>
    <p:sldId id="260" r:id="rId8"/>
    <p:sldId id="265" r:id="rId9"/>
    <p:sldId id="266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33" y="1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096318-7E9A-41BF-BA4F-4719394F2EA2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FF522014-86B6-470C-ACC4-39BE5D48E9D2}">
      <dgm:prSet phldrT="[Текст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err="1" smtClean="0"/>
            <a:t>doc_collection</a:t>
          </a:r>
          <a:endParaRPr lang="ru-RU" dirty="0"/>
        </a:p>
      </dgm:t>
    </dgm:pt>
    <dgm:pt modelId="{06968015-C42B-497E-A738-6B8B467233B7}" type="parTrans" cxnId="{F1C713DF-76D6-4558-9865-E758C16EE1F7}">
      <dgm:prSet/>
      <dgm:spPr/>
      <dgm:t>
        <a:bodyPr/>
        <a:lstStyle/>
        <a:p>
          <a:endParaRPr lang="ru-RU"/>
        </a:p>
      </dgm:t>
    </dgm:pt>
    <dgm:pt modelId="{221E6573-4498-42CB-A79D-E72162309298}" type="sibTrans" cxnId="{F1C713DF-76D6-4558-9865-E758C16EE1F7}">
      <dgm:prSet/>
      <dgm:spPr/>
      <dgm:t>
        <a:bodyPr/>
        <a:lstStyle/>
        <a:p>
          <a:endParaRPr lang="ru-RU"/>
        </a:p>
      </dgm:t>
    </dgm:pt>
    <dgm:pt modelId="{BEE39D23-50B2-4773-A8BC-5BEAE1C0F498}">
      <dgm:prSet phldrT="[Текст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ru-RU" dirty="0" smtClean="0"/>
            <a:t>0</a:t>
          </a:r>
          <a:endParaRPr lang="ru-RU" dirty="0"/>
        </a:p>
      </dgm:t>
    </dgm:pt>
    <dgm:pt modelId="{7F70BAE2-EAF8-4918-B3F4-4FAA7E8B7A9E}" type="parTrans" cxnId="{BEB8CC9A-87FD-4A68-A06E-014E8BE1014B}">
      <dgm:prSet/>
      <dgm:spPr/>
      <dgm:t>
        <a:bodyPr/>
        <a:lstStyle/>
        <a:p>
          <a:endParaRPr lang="ru-RU"/>
        </a:p>
      </dgm:t>
    </dgm:pt>
    <dgm:pt modelId="{F71E2E7E-FF1F-40DA-BB1C-1A13D932FA35}" type="sibTrans" cxnId="{BEB8CC9A-87FD-4A68-A06E-014E8BE1014B}">
      <dgm:prSet/>
      <dgm:spPr/>
      <dgm:t>
        <a:bodyPr/>
        <a:lstStyle/>
        <a:p>
          <a:endParaRPr lang="ru-RU"/>
        </a:p>
      </dgm:t>
    </dgm:pt>
    <dgm:pt modelId="{F71AECAF-83D1-472A-B837-5CDB675DDBEE}">
      <dgm:prSet phldrT="[Текст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ru-RU" dirty="0" smtClean="0"/>
            <a:t>100</a:t>
          </a:r>
          <a:r>
            <a:rPr lang="en-US" dirty="0" smtClean="0"/>
            <a:t>.</a:t>
          </a:r>
          <a:r>
            <a:rPr lang="en-US" dirty="0" err="1" smtClean="0"/>
            <a:t>gz</a:t>
          </a:r>
          <a:endParaRPr lang="ru-RU" dirty="0"/>
        </a:p>
      </dgm:t>
    </dgm:pt>
    <dgm:pt modelId="{F5E89021-8E9E-4467-9447-F217FD43E038}" type="parTrans" cxnId="{DF8EE942-9C72-4FA3-8F64-6EF4BACFBC79}">
      <dgm:prSet/>
      <dgm:spPr/>
      <dgm:t>
        <a:bodyPr/>
        <a:lstStyle/>
        <a:p>
          <a:endParaRPr lang="ru-RU"/>
        </a:p>
      </dgm:t>
    </dgm:pt>
    <dgm:pt modelId="{A9AE8BD0-90A9-473C-8E27-486FF2A42B40}" type="sibTrans" cxnId="{DF8EE942-9C72-4FA3-8F64-6EF4BACFBC79}">
      <dgm:prSet/>
      <dgm:spPr/>
      <dgm:t>
        <a:bodyPr/>
        <a:lstStyle/>
        <a:p>
          <a:endParaRPr lang="ru-RU"/>
        </a:p>
      </dgm:t>
    </dgm:pt>
    <dgm:pt modelId="{527CDAD1-2A3D-4CE0-9E44-63607E89FF17}">
      <dgm:prSet phldrT="[Текст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2153.gz</a:t>
          </a:r>
          <a:endParaRPr lang="ru-RU" dirty="0"/>
        </a:p>
      </dgm:t>
    </dgm:pt>
    <dgm:pt modelId="{51938FD2-FD72-4069-9E9F-BA9A7EEC21B6}" type="parTrans" cxnId="{8DF3AD33-55F2-435E-BA2B-F32D1935102D}">
      <dgm:prSet/>
      <dgm:spPr/>
      <dgm:t>
        <a:bodyPr/>
        <a:lstStyle/>
        <a:p>
          <a:endParaRPr lang="ru-RU"/>
        </a:p>
      </dgm:t>
    </dgm:pt>
    <dgm:pt modelId="{E9A30B33-5034-4E7A-9CBE-A1F00CDF1A79}" type="sibTrans" cxnId="{8DF3AD33-55F2-435E-BA2B-F32D1935102D}">
      <dgm:prSet/>
      <dgm:spPr/>
      <dgm:t>
        <a:bodyPr/>
        <a:lstStyle/>
        <a:p>
          <a:endParaRPr lang="ru-RU"/>
        </a:p>
      </dgm:t>
    </dgm:pt>
    <dgm:pt modelId="{D2D0F859-2D1F-42EB-AA5A-3FE196C3BC32}">
      <dgm:prSet phldrT="[Текст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ru-RU" dirty="0" smtClean="0"/>
            <a:t>1</a:t>
          </a:r>
          <a:endParaRPr lang="ru-RU" dirty="0"/>
        </a:p>
      </dgm:t>
    </dgm:pt>
    <dgm:pt modelId="{8CB4EA0E-9C50-4296-9B02-41413B695253}" type="parTrans" cxnId="{E6889961-C968-4A42-96CF-E74B71045E84}">
      <dgm:prSet/>
      <dgm:spPr/>
      <dgm:t>
        <a:bodyPr/>
        <a:lstStyle/>
        <a:p>
          <a:endParaRPr lang="ru-RU"/>
        </a:p>
      </dgm:t>
    </dgm:pt>
    <dgm:pt modelId="{9BF83922-CA54-4128-BFAF-7C208DBC0A74}" type="sibTrans" cxnId="{E6889961-C968-4A42-96CF-E74B71045E84}">
      <dgm:prSet/>
      <dgm:spPr/>
      <dgm:t>
        <a:bodyPr/>
        <a:lstStyle/>
        <a:p>
          <a:endParaRPr lang="ru-RU"/>
        </a:p>
      </dgm:t>
    </dgm:pt>
    <dgm:pt modelId="{BFCB2E72-BC76-4CA1-8657-06A97D92B6C1}">
      <dgm:prSet phldrT="[Текст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4000.gz</a:t>
          </a:r>
          <a:endParaRPr lang="ru-RU" dirty="0"/>
        </a:p>
      </dgm:t>
    </dgm:pt>
    <dgm:pt modelId="{FEFC14D0-5C91-4A9F-89CC-60ECB4276126}" type="parTrans" cxnId="{53E9E8B5-25C7-4894-9420-4D127F19FC5C}">
      <dgm:prSet/>
      <dgm:spPr/>
      <dgm:t>
        <a:bodyPr/>
        <a:lstStyle/>
        <a:p>
          <a:endParaRPr lang="ru-RU"/>
        </a:p>
      </dgm:t>
    </dgm:pt>
    <dgm:pt modelId="{4B5E493F-762F-4B60-87E7-38F0FA583FDD}" type="sibTrans" cxnId="{53E9E8B5-25C7-4894-9420-4D127F19FC5C}">
      <dgm:prSet/>
      <dgm:spPr/>
      <dgm:t>
        <a:bodyPr/>
        <a:lstStyle/>
        <a:p>
          <a:endParaRPr lang="ru-RU"/>
        </a:p>
      </dgm:t>
    </dgm:pt>
    <dgm:pt modelId="{1B98559D-B7E6-49B1-9301-36BF7A22EEA0}">
      <dgm:prSet phldrT="[Текст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ru-RU" dirty="0" smtClean="0"/>
            <a:t>Название папки</a:t>
          </a:r>
          <a:endParaRPr lang="ru-RU" dirty="0"/>
        </a:p>
      </dgm:t>
    </dgm:pt>
    <dgm:pt modelId="{8CE26B54-D4BB-4755-A6BF-812D5E0ACCB5}" type="parTrans" cxnId="{356404EE-E2E1-42BC-93F2-99F2CD7C089F}">
      <dgm:prSet/>
      <dgm:spPr/>
      <dgm:t>
        <a:bodyPr/>
        <a:lstStyle/>
        <a:p>
          <a:endParaRPr lang="ru-RU"/>
        </a:p>
      </dgm:t>
    </dgm:pt>
    <dgm:pt modelId="{7DF7216D-D64E-4723-95A5-61D942A7DBE8}" type="sibTrans" cxnId="{356404EE-E2E1-42BC-93F2-99F2CD7C089F}">
      <dgm:prSet/>
      <dgm:spPr/>
      <dgm:t>
        <a:bodyPr/>
        <a:lstStyle/>
        <a:p>
          <a:endParaRPr lang="ru-RU"/>
        </a:p>
      </dgm:t>
    </dgm:pt>
    <dgm:pt modelId="{76BC106E-2779-4A28-9A26-EE930A8CF864}">
      <dgm:prSet phldrT="[Текст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ru-RU" dirty="0" smtClean="0"/>
            <a:t>Название папки </a:t>
          </a:r>
          <a:r>
            <a:rPr lang="en-US" dirty="0" smtClean="0"/>
            <a:t>– id </a:t>
          </a:r>
          <a:r>
            <a:rPr lang="ru-RU" dirty="0" smtClean="0"/>
            <a:t>запроса</a:t>
          </a:r>
          <a:endParaRPr lang="ru-RU" dirty="0"/>
        </a:p>
      </dgm:t>
    </dgm:pt>
    <dgm:pt modelId="{8A614E2B-5385-43E8-946D-FCF29B8A859F}" type="parTrans" cxnId="{DBC9CDB5-CEE0-4DC2-9CF1-92E8EA64F9FC}">
      <dgm:prSet/>
      <dgm:spPr/>
      <dgm:t>
        <a:bodyPr/>
        <a:lstStyle/>
        <a:p>
          <a:endParaRPr lang="ru-RU"/>
        </a:p>
      </dgm:t>
    </dgm:pt>
    <dgm:pt modelId="{7BC17ABA-F082-481F-B59C-492811F3583C}" type="sibTrans" cxnId="{DBC9CDB5-CEE0-4DC2-9CF1-92E8EA64F9FC}">
      <dgm:prSet/>
      <dgm:spPr/>
      <dgm:t>
        <a:bodyPr/>
        <a:lstStyle/>
        <a:p>
          <a:endParaRPr lang="ru-RU"/>
        </a:p>
      </dgm:t>
    </dgm:pt>
    <dgm:pt modelId="{C9D9FD94-9699-45AF-82C0-A0B5050DDE7C}">
      <dgm:prSet phldrT="[Текст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ru-RU" dirty="0" smtClean="0"/>
            <a:t>Название файла – </a:t>
          </a:r>
          <a:r>
            <a:rPr lang="en-US" dirty="0" smtClean="0"/>
            <a:t>id </a:t>
          </a:r>
          <a:r>
            <a:rPr lang="ru-RU" dirty="0" smtClean="0"/>
            <a:t>документа</a:t>
          </a:r>
          <a:endParaRPr lang="ru-RU" dirty="0"/>
        </a:p>
      </dgm:t>
    </dgm:pt>
    <dgm:pt modelId="{C3B98241-923E-4D5D-B9B6-755BE9C2B8F6}" type="parTrans" cxnId="{2957F75C-C382-4B50-BB6C-DA90AC971728}">
      <dgm:prSet/>
      <dgm:spPr/>
      <dgm:t>
        <a:bodyPr/>
        <a:lstStyle/>
        <a:p>
          <a:endParaRPr lang="ru-RU"/>
        </a:p>
      </dgm:t>
    </dgm:pt>
    <dgm:pt modelId="{E3297E28-4FED-4EF2-914C-6C56A4D941EB}" type="sibTrans" cxnId="{2957F75C-C382-4B50-BB6C-DA90AC971728}">
      <dgm:prSet/>
      <dgm:spPr/>
      <dgm:t>
        <a:bodyPr/>
        <a:lstStyle/>
        <a:p>
          <a:endParaRPr lang="ru-RU"/>
        </a:p>
      </dgm:t>
    </dgm:pt>
    <dgm:pt modelId="{C204446E-43FC-4EB9-819B-C404C01A8BB9}" type="pres">
      <dgm:prSet presAssocID="{88096318-7E9A-41BF-BA4F-4719394F2EA2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C70AEFD0-5EBB-4BEC-9BF8-4A3DC9006548}" type="pres">
      <dgm:prSet presAssocID="{88096318-7E9A-41BF-BA4F-4719394F2EA2}" presName="hierFlow" presStyleCnt="0"/>
      <dgm:spPr/>
    </dgm:pt>
    <dgm:pt modelId="{09C1BC92-84D2-4A69-B93F-22B4325747E3}" type="pres">
      <dgm:prSet presAssocID="{88096318-7E9A-41BF-BA4F-4719394F2EA2}" presName="firstBuf" presStyleCnt="0"/>
      <dgm:spPr/>
    </dgm:pt>
    <dgm:pt modelId="{E8ED9C43-7822-435D-B0D4-D58AC19F729B}" type="pres">
      <dgm:prSet presAssocID="{88096318-7E9A-41BF-BA4F-4719394F2EA2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181194B0-89FC-4BDA-B5C7-DFE581252E11}" type="pres">
      <dgm:prSet presAssocID="{FF522014-86B6-470C-ACC4-39BE5D48E9D2}" presName="Name14" presStyleCnt="0"/>
      <dgm:spPr/>
    </dgm:pt>
    <dgm:pt modelId="{D5338A5C-7656-4010-87CE-C4A76684E154}" type="pres">
      <dgm:prSet presAssocID="{FF522014-86B6-470C-ACC4-39BE5D48E9D2}" presName="level1Shape" presStyleLbl="node0" presStyleIdx="0" presStyleCnt="1" custScaleX="104178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BCF2A096-73D1-43F9-BE7E-F36E5A901D83}" type="pres">
      <dgm:prSet presAssocID="{FF522014-86B6-470C-ACC4-39BE5D48E9D2}" presName="hierChild2" presStyleCnt="0"/>
      <dgm:spPr/>
    </dgm:pt>
    <dgm:pt modelId="{821640B7-E274-49E5-9822-D8AEF577E47A}" type="pres">
      <dgm:prSet presAssocID="{7F70BAE2-EAF8-4918-B3F4-4FAA7E8B7A9E}" presName="Name19" presStyleLbl="parChTrans1D2" presStyleIdx="0" presStyleCnt="2"/>
      <dgm:spPr/>
      <dgm:t>
        <a:bodyPr/>
        <a:lstStyle/>
        <a:p>
          <a:endParaRPr lang="ru-RU"/>
        </a:p>
      </dgm:t>
    </dgm:pt>
    <dgm:pt modelId="{69388E57-FFC1-46A2-A264-E3B502BB6081}" type="pres">
      <dgm:prSet presAssocID="{BEE39D23-50B2-4773-A8BC-5BEAE1C0F498}" presName="Name21" presStyleCnt="0"/>
      <dgm:spPr/>
    </dgm:pt>
    <dgm:pt modelId="{8EA4A9AE-0320-4762-BE8C-28E93502F229}" type="pres">
      <dgm:prSet presAssocID="{BEE39D23-50B2-4773-A8BC-5BEAE1C0F498}" presName="level2Shape" presStyleLbl="node2" presStyleIdx="0" presStyleCnt="2"/>
      <dgm:spPr/>
      <dgm:t>
        <a:bodyPr/>
        <a:lstStyle/>
        <a:p>
          <a:endParaRPr lang="ru-RU"/>
        </a:p>
      </dgm:t>
    </dgm:pt>
    <dgm:pt modelId="{B2FF7CAA-5C3F-4268-B29D-D102B4D0ACD0}" type="pres">
      <dgm:prSet presAssocID="{BEE39D23-50B2-4773-A8BC-5BEAE1C0F498}" presName="hierChild3" presStyleCnt="0"/>
      <dgm:spPr/>
    </dgm:pt>
    <dgm:pt modelId="{CBD1F870-CD5F-47E9-B31A-913C06307528}" type="pres">
      <dgm:prSet presAssocID="{F5E89021-8E9E-4467-9447-F217FD43E038}" presName="Name19" presStyleLbl="parChTrans1D3" presStyleIdx="0" presStyleCnt="3"/>
      <dgm:spPr/>
      <dgm:t>
        <a:bodyPr/>
        <a:lstStyle/>
        <a:p>
          <a:endParaRPr lang="ru-RU"/>
        </a:p>
      </dgm:t>
    </dgm:pt>
    <dgm:pt modelId="{D70EA696-FF29-43C0-A6CC-C13E9CD7B76D}" type="pres">
      <dgm:prSet presAssocID="{F71AECAF-83D1-472A-B837-5CDB675DDBEE}" presName="Name21" presStyleCnt="0"/>
      <dgm:spPr/>
    </dgm:pt>
    <dgm:pt modelId="{B5FE8244-7A23-47FF-9095-117436C2B1FA}" type="pres">
      <dgm:prSet presAssocID="{F71AECAF-83D1-472A-B837-5CDB675DDBEE}" presName="level2Shape" presStyleLbl="node3" presStyleIdx="0" presStyleCnt="3"/>
      <dgm:spPr/>
      <dgm:t>
        <a:bodyPr/>
        <a:lstStyle/>
        <a:p>
          <a:endParaRPr lang="ru-RU"/>
        </a:p>
      </dgm:t>
    </dgm:pt>
    <dgm:pt modelId="{8F8A17FC-B01C-4C0C-BD8F-357400EEBF4A}" type="pres">
      <dgm:prSet presAssocID="{F71AECAF-83D1-472A-B837-5CDB675DDBEE}" presName="hierChild3" presStyleCnt="0"/>
      <dgm:spPr/>
    </dgm:pt>
    <dgm:pt modelId="{8648EFDE-32A6-4D7E-AA35-987B56F8C332}" type="pres">
      <dgm:prSet presAssocID="{51938FD2-FD72-4069-9E9F-BA9A7EEC21B6}" presName="Name19" presStyleLbl="parChTrans1D3" presStyleIdx="1" presStyleCnt="3"/>
      <dgm:spPr/>
      <dgm:t>
        <a:bodyPr/>
        <a:lstStyle/>
        <a:p>
          <a:endParaRPr lang="ru-RU"/>
        </a:p>
      </dgm:t>
    </dgm:pt>
    <dgm:pt modelId="{8A829DB5-1D62-4A1C-AC80-CCF68B36B3C8}" type="pres">
      <dgm:prSet presAssocID="{527CDAD1-2A3D-4CE0-9E44-63607E89FF17}" presName="Name21" presStyleCnt="0"/>
      <dgm:spPr/>
    </dgm:pt>
    <dgm:pt modelId="{29C12D9A-7E1C-4CA2-8410-A3925EC882F9}" type="pres">
      <dgm:prSet presAssocID="{527CDAD1-2A3D-4CE0-9E44-63607E89FF17}" presName="level2Shape" presStyleLbl="node3" presStyleIdx="1" presStyleCnt="3"/>
      <dgm:spPr/>
      <dgm:t>
        <a:bodyPr/>
        <a:lstStyle/>
        <a:p>
          <a:endParaRPr lang="ru-RU"/>
        </a:p>
      </dgm:t>
    </dgm:pt>
    <dgm:pt modelId="{83058D19-B97B-421A-AB07-57D26AB12FBA}" type="pres">
      <dgm:prSet presAssocID="{527CDAD1-2A3D-4CE0-9E44-63607E89FF17}" presName="hierChild3" presStyleCnt="0"/>
      <dgm:spPr/>
    </dgm:pt>
    <dgm:pt modelId="{B25BDB5F-C64F-4674-BFCE-4CFBDAE9AD96}" type="pres">
      <dgm:prSet presAssocID="{8CB4EA0E-9C50-4296-9B02-41413B695253}" presName="Name19" presStyleLbl="parChTrans1D2" presStyleIdx="1" presStyleCnt="2"/>
      <dgm:spPr/>
      <dgm:t>
        <a:bodyPr/>
        <a:lstStyle/>
        <a:p>
          <a:endParaRPr lang="ru-RU"/>
        </a:p>
      </dgm:t>
    </dgm:pt>
    <dgm:pt modelId="{26B158BD-CC9D-49B6-9733-69C7FF55A00D}" type="pres">
      <dgm:prSet presAssocID="{D2D0F859-2D1F-42EB-AA5A-3FE196C3BC32}" presName="Name21" presStyleCnt="0"/>
      <dgm:spPr/>
    </dgm:pt>
    <dgm:pt modelId="{1260D436-2175-41C5-8E91-CF6B36FC008A}" type="pres">
      <dgm:prSet presAssocID="{D2D0F859-2D1F-42EB-AA5A-3FE196C3BC32}" presName="level2Shape" presStyleLbl="node2" presStyleIdx="1" presStyleCnt="2"/>
      <dgm:spPr/>
      <dgm:t>
        <a:bodyPr/>
        <a:lstStyle/>
        <a:p>
          <a:endParaRPr lang="ru-RU"/>
        </a:p>
      </dgm:t>
    </dgm:pt>
    <dgm:pt modelId="{AB1353C4-3F25-4205-9646-C7DB4013CEB5}" type="pres">
      <dgm:prSet presAssocID="{D2D0F859-2D1F-42EB-AA5A-3FE196C3BC32}" presName="hierChild3" presStyleCnt="0"/>
      <dgm:spPr/>
    </dgm:pt>
    <dgm:pt modelId="{BD8C3478-23D4-428B-9794-D226C4C2784D}" type="pres">
      <dgm:prSet presAssocID="{FEFC14D0-5C91-4A9F-89CC-60ECB4276126}" presName="Name19" presStyleLbl="parChTrans1D3" presStyleIdx="2" presStyleCnt="3"/>
      <dgm:spPr/>
      <dgm:t>
        <a:bodyPr/>
        <a:lstStyle/>
        <a:p>
          <a:endParaRPr lang="ru-RU"/>
        </a:p>
      </dgm:t>
    </dgm:pt>
    <dgm:pt modelId="{CF5D9AC8-BB65-4BBD-8134-554C6EC37156}" type="pres">
      <dgm:prSet presAssocID="{BFCB2E72-BC76-4CA1-8657-06A97D92B6C1}" presName="Name21" presStyleCnt="0"/>
      <dgm:spPr/>
    </dgm:pt>
    <dgm:pt modelId="{EDA4DE89-A82E-40B1-AAC3-19201151254F}" type="pres">
      <dgm:prSet presAssocID="{BFCB2E72-BC76-4CA1-8657-06A97D92B6C1}" presName="level2Shape" presStyleLbl="node3" presStyleIdx="2" presStyleCnt="3"/>
      <dgm:spPr/>
      <dgm:t>
        <a:bodyPr/>
        <a:lstStyle/>
        <a:p>
          <a:endParaRPr lang="ru-RU"/>
        </a:p>
      </dgm:t>
    </dgm:pt>
    <dgm:pt modelId="{4D100F38-034C-4C81-8309-DE1C9131005E}" type="pres">
      <dgm:prSet presAssocID="{BFCB2E72-BC76-4CA1-8657-06A97D92B6C1}" presName="hierChild3" presStyleCnt="0"/>
      <dgm:spPr/>
    </dgm:pt>
    <dgm:pt modelId="{9EDC36EE-5D12-45C1-A44B-3AAEB3F18F29}" type="pres">
      <dgm:prSet presAssocID="{88096318-7E9A-41BF-BA4F-4719394F2EA2}" presName="bgShapesFlow" presStyleCnt="0"/>
      <dgm:spPr/>
    </dgm:pt>
    <dgm:pt modelId="{487ABA01-76D7-4116-AF15-39DF529F7C1B}" type="pres">
      <dgm:prSet presAssocID="{1B98559D-B7E6-49B1-9301-36BF7A22EEA0}" presName="rectComp" presStyleCnt="0"/>
      <dgm:spPr/>
    </dgm:pt>
    <dgm:pt modelId="{F666521D-D42A-4250-BF19-97B19837E77A}" type="pres">
      <dgm:prSet presAssocID="{1B98559D-B7E6-49B1-9301-36BF7A22EEA0}" presName="bgRect" presStyleLbl="bgShp" presStyleIdx="0" presStyleCnt="3" custLinFactNeighborX="-297" custLinFactNeighborY="-4627"/>
      <dgm:spPr/>
      <dgm:t>
        <a:bodyPr/>
        <a:lstStyle/>
        <a:p>
          <a:endParaRPr lang="ru-RU"/>
        </a:p>
      </dgm:t>
    </dgm:pt>
    <dgm:pt modelId="{53892D36-0C68-403F-82C4-7B28453E3BCB}" type="pres">
      <dgm:prSet presAssocID="{1B98559D-B7E6-49B1-9301-36BF7A22EEA0}" presName="bgRectTx" presStyleLbl="bgShp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4B112C2-D430-4B2C-BE64-F5D74E0D3F45}" type="pres">
      <dgm:prSet presAssocID="{1B98559D-B7E6-49B1-9301-36BF7A22EEA0}" presName="spComp" presStyleCnt="0"/>
      <dgm:spPr/>
    </dgm:pt>
    <dgm:pt modelId="{E8EAADA9-30BC-487C-9666-25DA896F6F5A}" type="pres">
      <dgm:prSet presAssocID="{1B98559D-B7E6-49B1-9301-36BF7A22EEA0}" presName="vSp" presStyleCnt="0"/>
      <dgm:spPr/>
    </dgm:pt>
    <dgm:pt modelId="{E548D705-C53C-4040-919E-446FF1D60870}" type="pres">
      <dgm:prSet presAssocID="{76BC106E-2779-4A28-9A26-EE930A8CF864}" presName="rectComp" presStyleCnt="0"/>
      <dgm:spPr/>
    </dgm:pt>
    <dgm:pt modelId="{4688B589-B6EF-45DB-BDBB-1ACD58F3ADC3}" type="pres">
      <dgm:prSet presAssocID="{76BC106E-2779-4A28-9A26-EE930A8CF864}" presName="bgRect" presStyleLbl="bgShp" presStyleIdx="1" presStyleCnt="3"/>
      <dgm:spPr/>
      <dgm:t>
        <a:bodyPr/>
        <a:lstStyle/>
        <a:p>
          <a:endParaRPr lang="ru-RU"/>
        </a:p>
      </dgm:t>
    </dgm:pt>
    <dgm:pt modelId="{1BDB5B1B-2FD0-469A-B71A-855A92FAA3BB}" type="pres">
      <dgm:prSet presAssocID="{76BC106E-2779-4A28-9A26-EE930A8CF864}" presName="bgRectTx" presStyleLbl="bgShp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4813097-FA87-4AA8-AB1D-332E8E70372B}" type="pres">
      <dgm:prSet presAssocID="{76BC106E-2779-4A28-9A26-EE930A8CF864}" presName="spComp" presStyleCnt="0"/>
      <dgm:spPr/>
    </dgm:pt>
    <dgm:pt modelId="{1F8F05FD-BC1F-4354-840A-3B18138EC44A}" type="pres">
      <dgm:prSet presAssocID="{76BC106E-2779-4A28-9A26-EE930A8CF864}" presName="vSp" presStyleCnt="0"/>
      <dgm:spPr/>
    </dgm:pt>
    <dgm:pt modelId="{0D33E8BC-475A-4A96-A75B-0979B4E8F806}" type="pres">
      <dgm:prSet presAssocID="{C9D9FD94-9699-45AF-82C0-A0B5050DDE7C}" presName="rectComp" presStyleCnt="0"/>
      <dgm:spPr/>
    </dgm:pt>
    <dgm:pt modelId="{83A2CC9C-8DE3-406C-9629-ADEA69A0E80E}" type="pres">
      <dgm:prSet presAssocID="{C9D9FD94-9699-45AF-82C0-A0B5050DDE7C}" presName="bgRect" presStyleLbl="bgShp" presStyleIdx="2" presStyleCnt="3"/>
      <dgm:spPr/>
      <dgm:t>
        <a:bodyPr/>
        <a:lstStyle/>
        <a:p>
          <a:endParaRPr lang="ru-RU"/>
        </a:p>
      </dgm:t>
    </dgm:pt>
    <dgm:pt modelId="{B48B5C9B-7009-4B05-9DE1-5D30877D633B}" type="pres">
      <dgm:prSet presAssocID="{C9D9FD94-9699-45AF-82C0-A0B5050DDE7C}" presName="bgRectTx" presStyleLbl="bgShp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132D76D8-7ED2-49A0-9C28-19F6BBDC4664}" type="presOf" srcId="{F71AECAF-83D1-472A-B837-5CDB675DDBEE}" destId="{B5FE8244-7A23-47FF-9095-117436C2B1FA}" srcOrd="0" destOrd="0" presId="urn:microsoft.com/office/officeart/2005/8/layout/hierarchy6"/>
    <dgm:cxn modelId="{BEB8CC9A-87FD-4A68-A06E-014E8BE1014B}" srcId="{FF522014-86B6-470C-ACC4-39BE5D48E9D2}" destId="{BEE39D23-50B2-4773-A8BC-5BEAE1C0F498}" srcOrd="0" destOrd="0" parTransId="{7F70BAE2-EAF8-4918-B3F4-4FAA7E8B7A9E}" sibTransId="{F71E2E7E-FF1F-40DA-BB1C-1A13D932FA35}"/>
    <dgm:cxn modelId="{53E9E8B5-25C7-4894-9420-4D127F19FC5C}" srcId="{D2D0F859-2D1F-42EB-AA5A-3FE196C3BC32}" destId="{BFCB2E72-BC76-4CA1-8657-06A97D92B6C1}" srcOrd="0" destOrd="0" parTransId="{FEFC14D0-5C91-4A9F-89CC-60ECB4276126}" sibTransId="{4B5E493F-762F-4B60-87E7-38F0FA583FDD}"/>
    <dgm:cxn modelId="{2AF73FE4-F448-4608-8C93-AB68497327EE}" type="presOf" srcId="{C9D9FD94-9699-45AF-82C0-A0B5050DDE7C}" destId="{B48B5C9B-7009-4B05-9DE1-5D30877D633B}" srcOrd="1" destOrd="0" presId="urn:microsoft.com/office/officeart/2005/8/layout/hierarchy6"/>
    <dgm:cxn modelId="{356404EE-E2E1-42BC-93F2-99F2CD7C089F}" srcId="{88096318-7E9A-41BF-BA4F-4719394F2EA2}" destId="{1B98559D-B7E6-49B1-9301-36BF7A22EEA0}" srcOrd="1" destOrd="0" parTransId="{8CE26B54-D4BB-4755-A6BF-812D5E0ACCB5}" sibTransId="{7DF7216D-D64E-4723-95A5-61D942A7DBE8}"/>
    <dgm:cxn modelId="{0D6E2A62-F683-46DA-BFDC-E4D337DBEE9A}" type="presOf" srcId="{76BC106E-2779-4A28-9A26-EE930A8CF864}" destId="{1BDB5B1B-2FD0-469A-B71A-855A92FAA3BB}" srcOrd="1" destOrd="0" presId="urn:microsoft.com/office/officeart/2005/8/layout/hierarchy6"/>
    <dgm:cxn modelId="{E4DE1D7E-310F-4ABD-8DE4-D6A6D20A011D}" type="presOf" srcId="{FF522014-86B6-470C-ACC4-39BE5D48E9D2}" destId="{D5338A5C-7656-4010-87CE-C4A76684E154}" srcOrd="0" destOrd="0" presId="urn:microsoft.com/office/officeart/2005/8/layout/hierarchy6"/>
    <dgm:cxn modelId="{5D8D6BA1-828C-4CDD-9D77-173D7706A924}" type="presOf" srcId="{1B98559D-B7E6-49B1-9301-36BF7A22EEA0}" destId="{F666521D-D42A-4250-BF19-97B19837E77A}" srcOrd="0" destOrd="0" presId="urn:microsoft.com/office/officeart/2005/8/layout/hierarchy6"/>
    <dgm:cxn modelId="{A624C4AA-C52A-4A2A-903B-26C505AB4AD8}" type="presOf" srcId="{C9D9FD94-9699-45AF-82C0-A0B5050DDE7C}" destId="{83A2CC9C-8DE3-406C-9629-ADEA69A0E80E}" srcOrd="0" destOrd="0" presId="urn:microsoft.com/office/officeart/2005/8/layout/hierarchy6"/>
    <dgm:cxn modelId="{341EE8F2-2377-4B7A-8226-87716C16727C}" type="presOf" srcId="{FEFC14D0-5C91-4A9F-89CC-60ECB4276126}" destId="{BD8C3478-23D4-428B-9794-D226C4C2784D}" srcOrd="0" destOrd="0" presId="urn:microsoft.com/office/officeart/2005/8/layout/hierarchy6"/>
    <dgm:cxn modelId="{7E51660A-850B-4435-8D15-C3FEB192F4EA}" type="presOf" srcId="{527CDAD1-2A3D-4CE0-9E44-63607E89FF17}" destId="{29C12D9A-7E1C-4CA2-8410-A3925EC882F9}" srcOrd="0" destOrd="0" presId="urn:microsoft.com/office/officeart/2005/8/layout/hierarchy6"/>
    <dgm:cxn modelId="{F1C713DF-76D6-4558-9865-E758C16EE1F7}" srcId="{88096318-7E9A-41BF-BA4F-4719394F2EA2}" destId="{FF522014-86B6-470C-ACC4-39BE5D48E9D2}" srcOrd="0" destOrd="0" parTransId="{06968015-C42B-497E-A738-6B8B467233B7}" sibTransId="{221E6573-4498-42CB-A79D-E72162309298}"/>
    <dgm:cxn modelId="{29AABD4C-65FD-46A8-BC3C-555955D9AA3D}" type="presOf" srcId="{D2D0F859-2D1F-42EB-AA5A-3FE196C3BC32}" destId="{1260D436-2175-41C5-8E91-CF6B36FC008A}" srcOrd="0" destOrd="0" presId="urn:microsoft.com/office/officeart/2005/8/layout/hierarchy6"/>
    <dgm:cxn modelId="{8DF3AD33-55F2-435E-BA2B-F32D1935102D}" srcId="{BEE39D23-50B2-4773-A8BC-5BEAE1C0F498}" destId="{527CDAD1-2A3D-4CE0-9E44-63607E89FF17}" srcOrd="1" destOrd="0" parTransId="{51938FD2-FD72-4069-9E9F-BA9A7EEC21B6}" sibTransId="{E9A30B33-5034-4E7A-9CBE-A1F00CDF1A79}"/>
    <dgm:cxn modelId="{6AF8BBD1-FACF-49A0-B204-01EC18B72920}" type="presOf" srcId="{76BC106E-2779-4A28-9A26-EE930A8CF864}" destId="{4688B589-B6EF-45DB-BDBB-1ACD58F3ADC3}" srcOrd="0" destOrd="0" presId="urn:microsoft.com/office/officeart/2005/8/layout/hierarchy6"/>
    <dgm:cxn modelId="{C1FDD686-CBA4-4EDC-A841-28E2066C164B}" type="presOf" srcId="{1B98559D-B7E6-49B1-9301-36BF7A22EEA0}" destId="{53892D36-0C68-403F-82C4-7B28453E3BCB}" srcOrd="1" destOrd="0" presId="urn:microsoft.com/office/officeart/2005/8/layout/hierarchy6"/>
    <dgm:cxn modelId="{E6889961-C968-4A42-96CF-E74B71045E84}" srcId="{FF522014-86B6-470C-ACC4-39BE5D48E9D2}" destId="{D2D0F859-2D1F-42EB-AA5A-3FE196C3BC32}" srcOrd="1" destOrd="0" parTransId="{8CB4EA0E-9C50-4296-9B02-41413B695253}" sibTransId="{9BF83922-CA54-4128-BFAF-7C208DBC0A74}"/>
    <dgm:cxn modelId="{0CB686B8-BECD-4AB6-942F-0B13E025EB0A}" type="presOf" srcId="{7F70BAE2-EAF8-4918-B3F4-4FAA7E8B7A9E}" destId="{821640B7-E274-49E5-9822-D8AEF577E47A}" srcOrd="0" destOrd="0" presId="urn:microsoft.com/office/officeart/2005/8/layout/hierarchy6"/>
    <dgm:cxn modelId="{6D0E34B4-B6D4-4D52-B833-A9F53EB852CF}" type="presOf" srcId="{F5E89021-8E9E-4467-9447-F217FD43E038}" destId="{CBD1F870-CD5F-47E9-B31A-913C06307528}" srcOrd="0" destOrd="0" presId="urn:microsoft.com/office/officeart/2005/8/layout/hierarchy6"/>
    <dgm:cxn modelId="{DF8EE942-9C72-4FA3-8F64-6EF4BACFBC79}" srcId="{BEE39D23-50B2-4773-A8BC-5BEAE1C0F498}" destId="{F71AECAF-83D1-472A-B837-5CDB675DDBEE}" srcOrd="0" destOrd="0" parTransId="{F5E89021-8E9E-4467-9447-F217FD43E038}" sibTransId="{A9AE8BD0-90A9-473C-8E27-486FF2A42B40}"/>
    <dgm:cxn modelId="{9A29D859-CBEB-4F40-AA60-8152C833B7DF}" type="presOf" srcId="{8CB4EA0E-9C50-4296-9B02-41413B695253}" destId="{B25BDB5F-C64F-4674-BFCE-4CFBDAE9AD96}" srcOrd="0" destOrd="0" presId="urn:microsoft.com/office/officeart/2005/8/layout/hierarchy6"/>
    <dgm:cxn modelId="{624A3B31-AAF5-4802-B51C-D93D61AA3D63}" type="presOf" srcId="{BFCB2E72-BC76-4CA1-8657-06A97D92B6C1}" destId="{EDA4DE89-A82E-40B1-AAC3-19201151254F}" srcOrd="0" destOrd="0" presId="urn:microsoft.com/office/officeart/2005/8/layout/hierarchy6"/>
    <dgm:cxn modelId="{DBC9CDB5-CEE0-4DC2-9CF1-92E8EA64F9FC}" srcId="{88096318-7E9A-41BF-BA4F-4719394F2EA2}" destId="{76BC106E-2779-4A28-9A26-EE930A8CF864}" srcOrd="2" destOrd="0" parTransId="{8A614E2B-5385-43E8-946D-FCF29B8A859F}" sibTransId="{7BC17ABA-F082-481F-B59C-492811F3583C}"/>
    <dgm:cxn modelId="{3BAB0E08-8E99-4314-B0FB-5568F582D46B}" type="presOf" srcId="{88096318-7E9A-41BF-BA4F-4719394F2EA2}" destId="{C204446E-43FC-4EB9-819B-C404C01A8BB9}" srcOrd="0" destOrd="0" presId="urn:microsoft.com/office/officeart/2005/8/layout/hierarchy6"/>
    <dgm:cxn modelId="{2957F75C-C382-4B50-BB6C-DA90AC971728}" srcId="{88096318-7E9A-41BF-BA4F-4719394F2EA2}" destId="{C9D9FD94-9699-45AF-82C0-A0B5050DDE7C}" srcOrd="3" destOrd="0" parTransId="{C3B98241-923E-4D5D-B9B6-755BE9C2B8F6}" sibTransId="{E3297E28-4FED-4EF2-914C-6C56A4D941EB}"/>
    <dgm:cxn modelId="{0B345EF4-16B4-4DE2-B047-48AA698D6BE6}" type="presOf" srcId="{51938FD2-FD72-4069-9E9F-BA9A7EEC21B6}" destId="{8648EFDE-32A6-4D7E-AA35-987B56F8C332}" srcOrd="0" destOrd="0" presId="urn:microsoft.com/office/officeart/2005/8/layout/hierarchy6"/>
    <dgm:cxn modelId="{1ECFB2EA-2D69-49A0-8381-E542B35BB42A}" type="presOf" srcId="{BEE39D23-50B2-4773-A8BC-5BEAE1C0F498}" destId="{8EA4A9AE-0320-4762-BE8C-28E93502F229}" srcOrd="0" destOrd="0" presId="urn:microsoft.com/office/officeart/2005/8/layout/hierarchy6"/>
    <dgm:cxn modelId="{A2660AD3-AD64-4506-9780-A1A7CFC49F82}" type="presParOf" srcId="{C204446E-43FC-4EB9-819B-C404C01A8BB9}" destId="{C70AEFD0-5EBB-4BEC-9BF8-4A3DC9006548}" srcOrd="0" destOrd="0" presId="urn:microsoft.com/office/officeart/2005/8/layout/hierarchy6"/>
    <dgm:cxn modelId="{6C3C0C50-0565-4FC6-A10A-EF00F564F6F5}" type="presParOf" srcId="{C70AEFD0-5EBB-4BEC-9BF8-4A3DC9006548}" destId="{09C1BC92-84D2-4A69-B93F-22B4325747E3}" srcOrd="0" destOrd="0" presId="urn:microsoft.com/office/officeart/2005/8/layout/hierarchy6"/>
    <dgm:cxn modelId="{5EA45BEB-6CF1-4F5F-BB33-58A54FC09E1C}" type="presParOf" srcId="{C70AEFD0-5EBB-4BEC-9BF8-4A3DC9006548}" destId="{E8ED9C43-7822-435D-B0D4-D58AC19F729B}" srcOrd="1" destOrd="0" presId="urn:microsoft.com/office/officeart/2005/8/layout/hierarchy6"/>
    <dgm:cxn modelId="{F8CD16BE-9203-466A-84BC-65B0AA1E6F73}" type="presParOf" srcId="{E8ED9C43-7822-435D-B0D4-D58AC19F729B}" destId="{181194B0-89FC-4BDA-B5C7-DFE581252E11}" srcOrd="0" destOrd="0" presId="urn:microsoft.com/office/officeart/2005/8/layout/hierarchy6"/>
    <dgm:cxn modelId="{5C81C077-C900-49D2-94FF-351F340FB76B}" type="presParOf" srcId="{181194B0-89FC-4BDA-B5C7-DFE581252E11}" destId="{D5338A5C-7656-4010-87CE-C4A76684E154}" srcOrd="0" destOrd="0" presId="urn:microsoft.com/office/officeart/2005/8/layout/hierarchy6"/>
    <dgm:cxn modelId="{A9D5BF41-9A4C-4543-A536-A50B1B330EBF}" type="presParOf" srcId="{181194B0-89FC-4BDA-B5C7-DFE581252E11}" destId="{BCF2A096-73D1-43F9-BE7E-F36E5A901D83}" srcOrd="1" destOrd="0" presId="urn:microsoft.com/office/officeart/2005/8/layout/hierarchy6"/>
    <dgm:cxn modelId="{C8C4FD77-2973-49E1-B980-A2633E504542}" type="presParOf" srcId="{BCF2A096-73D1-43F9-BE7E-F36E5A901D83}" destId="{821640B7-E274-49E5-9822-D8AEF577E47A}" srcOrd="0" destOrd="0" presId="urn:microsoft.com/office/officeart/2005/8/layout/hierarchy6"/>
    <dgm:cxn modelId="{1F3B592F-2000-4780-BEEE-ACC8166A702F}" type="presParOf" srcId="{BCF2A096-73D1-43F9-BE7E-F36E5A901D83}" destId="{69388E57-FFC1-46A2-A264-E3B502BB6081}" srcOrd="1" destOrd="0" presId="urn:microsoft.com/office/officeart/2005/8/layout/hierarchy6"/>
    <dgm:cxn modelId="{2FA577DA-7ED0-46A4-AF5B-0FD3D353D308}" type="presParOf" srcId="{69388E57-FFC1-46A2-A264-E3B502BB6081}" destId="{8EA4A9AE-0320-4762-BE8C-28E93502F229}" srcOrd="0" destOrd="0" presId="urn:microsoft.com/office/officeart/2005/8/layout/hierarchy6"/>
    <dgm:cxn modelId="{826FEA15-E41F-4815-8014-3091798AA25F}" type="presParOf" srcId="{69388E57-FFC1-46A2-A264-E3B502BB6081}" destId="{B2FF7CAA-5C3F-4268-B29D-D102B4D0ACD0}" srcOrd="1" destOrd="0" presId="urn:microsoft.com/office/officeart/2005/8/layout/hierarchy6"/>
    <dgm:cxn modelId="{729F7B94-D31E-4060-BB38-6E5580870C71}" type="presParOf" srcId="{B2FF7CAA-5C3F-4268-B29D-D102B4D0ACD0}" destId="{CBD1F870-CD5F-47E9-B31A-913C06307528}" srcOrd="0" destOrd="0" presId="urn:microsoft.com/office/officeart/2005/8/layout/hierarchy6"/>
    <dgm:cxn modelId="{959880F3-2678-4E97-B825-3AEFBB5B270F}" type="presParOf" srcId="{B2FF7CAA-5C3F-4268-B29D-D102B4D0ACD0}" destId="{D70EA696-FF29-43C0-A6CC-C13E9CD7B76D}" srcOrd="1" destOrd="0" presId="urn:microsoft.com/office/officeart/2005/8/layout/hierarchy6"/>
    <dgm:cxn modelId="{9809932D-ABFB-4EF8-8A03-3932ED570838}" type="presParOf" srcId="{D70EA696-FF29-43C0-A6CC-C13E9CD7B76D}" destId="{B5FE8244-7A23-47FF-9095-117436C2B1FA}" srcOrd="0" destOrd="0" presId="urn:microsoft.com/office/officeart/2005/8/layout/hierarchy6"/>
    <dgm:cxn modelId="{4FED788F-901D-4D63-BB53-6AD8420E0D07}" type="presParOf" srcId="{D70EA696-FF29-43C0-A6CC-C13E9CD7B76D}" destId="{8F8A17FC-B01C-4C0C-BD8F-357400EEBF4A}" srcOrd="1" destOrd="0" presId="urn:microsoft.com/office/officeart/2005/8/layout/hierarchy6"/>
    <dgm:cxn modelId="{05A2444E-71EF-431A-B57F-21BFBF3023A6}" type="presParOf" srcId="{B2FF7CAA-5C3F-4268-B29D-D102B4D0ACD0}" destId="{8648EFDE-32A6-4D7E-AA35-987B56F8C332}" srcOrd="2" destOrd="0" presId="urn:microsoft.com/office/officeart/2005/8/layout/hierarchy6"/>
    <dgm:cxn modelId="{72885858-C0CD-493F-A7C4-A15CDBE53EF9}" type="presParOf" srcId="{B2FF7CAA-5C3F-4268-B29D-D102B4D0ACD0}" destId="{8A829DB5-1D62-4A1C-AC80-CCF68B36B3C8}" srcOrd="3" destOrd="0" presId="urn:microsoft.com/office/officeart/2005/8/layout/hierarchy6"/>
    <dgm:cxn modelId="{45464E0B-5878-44EA-8554-6B8472A3A647}" type="presParOf" srcId="{8A829DB5-1D62-4A1C-AC80-CCF68B36B3C8}" destId="{29C12D9A-7E1C-4CA2-8410-A3925EC882F9}" srcOrd="0" destOrd="0" presId="urn:microsoft.com/office/officeart/2005/8/layout/hierarchy6"/>
    <dgm:cxn modelId="{5C191B8C-8E17-477D-B6F2-B04B56DAE33D}" type="presParOf" srcId="{8A829DB5-1D62-4A1C-AC80-CCF68B36B3C8}" destId="{83058D19-B97B-421A-AB07-57D26AB12FBA}" srcOrd="1" destOrd="0" presId="urn:microsoft.com/office/officeart/2005/8/layout/hierarchy6"/>
    <dgm:cxn modelId="{EA7B3857-909F-45FC-B2FB-611880DDA7E1}" type="presParOf" srcId="{BCF2A096-73D1-43F9-BE7E-F36E5A901D83}" destId="{B25BDB5F-C64F-4674-BFCE-4CFBDAE9AD96}" srcOrd="2" destOrd="0" presId="urn:microsoft.com/office/officeart/2005/8/layout/hierarchy6"/>
    <dgm:cxn modelId="{E3207560-5C4B-434B-869D-5127C9612259}" type="presParOf" srcId="{BCF2A096-73D1-43F9-BE7E-F36E5A901D83}" destId="{26B158BD-CC9D-49B6-9733-69C7FF55A00D}" srcOrd="3" destOrd="0" presId="urn:microsoft.com/office/officeart/2005/8/layout/hierarchy6"/>
    <dgm:cxn modelId="{B51255C1-8E15-4F86-BD80-55A21453E201}" type="presParOf" srcId="{26B158BD-CC9D-49B6-9733-69C7FF55A00D}" destId="{1260D436-2175-41C5-8E91-CF6B36FC008A}" srcOrd="0" destOrd="0" presId="urn:microsoft.com/office/officeart/2005/8/layout/hierarchy6"/>
    <dgm:cxn modelId="{0B27FA22-C246-499A-93AB-B0CA6741232D}" type="presParOf" srcId="{26B158BD-CC9D-49B6-9733-69C7FF55A00D}" destId="{AB1353C4-3F25-4205-9646-C7DB4013CEB5}" srcOrd="1" destOrd="0" presId="urn:microsoft.com/office/officeart/2005/8/layout/hierarchy6"/>
    <dgm:cxn modelId="{ACB86CE1-76E4-4BCC-823B-149D1D121CBD}" type="presParOf" srcId="{AB1353C4-3F25-4205-9646-C7DB4013CEB5}" destId="{BD8C3478-23D4-428B-9794-D226C4C2784D}" srcOrd="0" destOrd="0" presId="urn:microsoft.com/office/officeart/2005/8/layout/hierarchy6"/>
    <dgm:cxn modelId="{A6E92CEA-C19D-435A-85BF-0C0EBDA8611F}" type="presParOf" srcId="{AB1353C4-3F25-4205-9646-C7DB4013CEB5}" destId="{CF5D9AC8-BB65-4BBD-8134-554C6EC37156}" srcOrd="1" destOrd="0" presId="urn:microsoft.com/office/officeart/2005/8/layout/hierarchy6"/>
    <dgm:cxn modelId="{B31601F9-1025-40A0-9E76-2422D209CAE0}" type="presParOf" srcId="{CF5D9AC8-BB65-4BBD-8134-554C6EC37156}" destId="{EDA4DE89-A82E-40B1-AAC3-19201151254F}" srcOrd="0" destOrd="0" presId="urn:microsoft.com/office/officeart/2005/8/layout/hierarchy6"/>
    <dgm:cxn modelId="{5D993255-4610-48AF-8CAD-7BD0AF965736}" type="presParOf" srcId="{CF5D9AC8-BB65-4BBD-8134-554C6EC37156}" destId="{4D100F38-034C-4C81-8309-DE1C9131005E}" srcOrd="1" destOrd="0" presId="urn:microsoft.com/office/officeart/2005/8/layout/hierarchy6"/>
    <dgm:cxn modelId="{6FCBC1B7-ABB6-421D-AE4C-532282CB1611}" type="presParOf" srcId="{C204446E-43FC-4EB9-819B-C404C01A8BB9}" destId="{9EDC36EE-5D12-45C1-A44B-3AAEB3F18F29}" srcOrd="1" destOrd="0" presId="urn:microsoft.com/office/officeart/2005/8/layout/hierarchy6"/>
    <dgm:cxn modelId="{E9321E40-4AEE-4BD2-B6BD-735F91966432}" type="presParOf" srcId="{9EDC36EE-5D12-45C1-A44B-3AAEB3F18F29}" destId="{487ABA01-76D7-4116-AF15-39DF529F7C1B}" srcOrd="0" destOrd="0" presId="urn:microsoft.com/office/officeart/2005/8/layout/hierarchy6"/>
    <dgm:cxn modelId="{C5280E7D-2D2D-40D1-8BB8-1CF49B9EBBE3}" type="presParOf" srcId="{487ABA01-76D7-4116-AF15-39DF529F7C1B}" destId="{F666521D-D42A-4250-BF19-97B19837E77A}" srcOrd="0" destOrd="0" presId="urn:microsoft.com/office/officeart/2005/8/layout/hierarchy6"/>
    <dgm:cxn modelId="{A3715C4B-7715-4B02-AEA7-D5303B73A3AB}" type="presParOf" srcId="{487ABA01-76D7-4116-AF15-39DF529F7C1B}" destId="{53892D36-0C68-403F-82C4-7B28453E3BCB}" srcOrd="1" destOrd="0" presId="urn:microsoft.com/office/officeart/2005/8/layout/hierarchy6"/>
    <dgm:cxn modelId="{07649441-C428-4448-8ED1-56AF1161DAC3}" type="presParOf" srcId="{9EDC36EE-5D12-45C1-A44B-3AAEB3F18F29}" destId="{04B112C2-D430-4B2C-BE64-F5D74E0D3F45}" srcOrd="1" destOrd="0" presId="urn:microsoft.com/office/officeart/2005/8/layout/hierarchy6"/>
    <dgm:cxn modelId="{DD3AEAE0-DB57-4BC0-AD95-C2899AE98206}" type="presParOf" srcId="{04B112C2-D430-4B2C-BE64-F5D74E0D3F45}" destId="{E8EAADA9-30BC-487C-9666-25DA896F6F5A}" srcOrd="0" destOrd="0" presId="urn:microsoft.com/office/officeart/2005/8/layout/hierarchy6"/>
    <dgm:cxn modelId="{C5F2CA2B-A05B-404E-A3DD-33B0F8606B53}" type="presParOf" srcId="{9EDC36EE-5D12-45C1-A44B-3AAEB3F18F29}" destId="{E548D705-C53C-4040-919E-446FF1D60870}" srcOrd="2" destOrd="0" presId="urn:microsoft.com/office/officeart/2005/8/layout/hierarchy6"/>
    <dgm:cxn modelId="{C1C05E49-4797-4711-BADB-9A513A9E39BF}" type="presParOf" srcId="{E548D705-C53C-4040-919E-446FF1D60870}" destId="{4688B589-B6EF-45DB-BDBB-1ACD58F3ADC3}" srcOrd="0" destOrd="0" presId="urn:microsoft.com/office/officeart/2005/8/layout/hierarchy6"/>
    <dgm:cxn modelId="{984FFC93-C425-4AA8-88E2-A1C1EC79F68C}" type="presParOf" srcId="{E548D705-C53C-4040-919E-446FF1D60870}" destId="{1BDB5B1B-2FD0-469A-B71A-855A92FAA3BB}" srcOrd="1" destOrd="0" presId="urn:microsoft.com/office/officeart/2005/8/layout/hierarchy6"/>
    <dgm:cxn modelId="{61A0BC73-4109-4869-AF1B-01A227912D60}" type="presParOf" srcId="{9EDC36EE-5D12-45C1-A44B-3AAEB3F18F29}" destId="{B4813097-FA87-4AA8-AB1D-332E8E70372B}" srcOrd="3" destOrd="0" presId="urn:microsoft.com/office/officeart/2005/8/layout/hierarchy6"/>
    <dgm:cxn modelId="{F6C27FB7-0176-4EFA-94C1-EBD6CB54DF98}" type="presParOf" srcId="{B4813097-FA87-4AA8-AB1D-332E8E70372B}" destId="{1F8F05FD-BC1F-4354-840A-3B18138EC44A}" srcOrd="0" destOrd="0" presId="urn:microsoft.com/office/officeart/2005/8/layout/hierarchy6"/>
    <dgm:cxn modelId="{D7A616D9-6AB8-4663-B34F-495336D3A1DB}" type="presParOf" srcId="{9EDC36EE-5D12-45C1-A44B-3AAEB3F18F29}" destId="{0D33E8BC-475A-4A96-A75B-0979B4E8F806}" srcOrd="4" destOrd="0" presId="urn:microsoft.com/office/officeart/2005/8/layout/hierarchy6"/>
    <dgm:cxn modelId="{0378F080-4540-4CD3-B4F0-4A6ADD4C0F35}" type="presParOf" srcId="{0D33E8BC-475A-4A96-A75B-0979B4E8F806}" destId="{83A2CC9C-8DE3-406C-9629-ADEA69A0E80E}" srcOrd="0" destOrd="0" presId="urn:microsoft.com/office/officeart/2005/8/layout/hierarchy6"/>
    <dgm:cxn modelId="{B889310D-19C5-402A-A064-56309D2774CB}" type="presParOf" srcId="{0D33E8BC-475A-4A96-A75B-0979B4E8F806}" destId="{B48B5C9B-7009-4B05-9DE1-5D30877D633B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A2CC9C-8DE3-406C-9629-ADEA69A0E80E}">
      <dsp:nvSpPr>
        <dsp:cNvPr id="0" name=""/>
        <dsp:cNvSpPr/>
      </dsp:nvSpPr>
      <dsp:spPr>
        <a:xfrm>
          <a:off x="0" y="2068076"/>
          <a:ext cx="5255491" cy="79345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70000"/>
                <a:lumMod val="110000"/>
              </a:schemeClr>
            </a:gs>
            <a:gs pos="100000">
              <a:schemeClr val="accent2">
                <a:tint val="82000"/>
                <a:alpha val="74000"/>
              </a:schemeClr>
            </a:gs>
          </a:gsLst>
          <a:lin ang="5400000" scaled="0"/>
        </a:gradFill>
        <a:ln w="9525" cap="rnd" cmpd="sng" algn="ctr">
          <a:solidFill>
            <a:schemeClr val="accent2"/>
          </a:solidFill>
          <a:prstDash val="solid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dirty="0" smtClean="0"/>
            <a:t>Название файла – </a:t>
          </a:r>
          <a:r>
            <a:rPr lang="en-US" sz="1500" kern="1200" dirty="0" smtClean="0"/>
            <a:t>id </a:t>
          </a:r>
          <a:r>
            <a:rPr lang="ru-RU" sz="1500" kern="1200" dirty="0" smtClean="0"/>
            <a:t>документа</a:t>
          </a:r>
          <a:endParaRPr lang="ru-RU" sz="1500" kern="1200" dirty="0"/>
        </a:p>
      </dsp:txBody>
      <dsp:txXfrm>
        <a:off x="0" y="2068076"/>
        <a:ext cx="1576647" cy="793455"/>
      </dsp:txXfrm>
    </dsp:sp>
    <dsp:sp modelId="{4688B589-B6EF-45DB-BDBB-1ACD58F3ADC3}">
      <dsp:nvSpPr>
        <dsp:cNvPr id="0" name=""/>
        <dsp:cNvSpPr/>
      </dsp:nvSpPr>
      <dsp:spPr>
        <a:xfrm>
          <a:off x="0" y="1142377"/>
          <a:ext cx="5255491" cy="79345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70000"/>
                <a:lumMod val="110000"/>
              </a:schemeClr>
            </a:gs>
            <a:gs pos="100000">
              <a:schemeClr val="accent2">
                <a:tint val="82000"/>
                <a:alpha val="74000"/>
              </a:schemeClr>
            </a:gs>
          </a:gsLst>
          <a:lin ang="5400000" scaled="0"/>
        </a:gradFill>
        <a:ln w="9525" cap="rnd" cmpd="sng" algn="ctr">
          <a:solidFill>
            <a:schemeClr val="accent2"/>
          </a:solidFill>
          <a:prstDash val="solid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dirty="0" smtClean="0"/>
            <a:t>Название папки </a:t>
          </a:r>
          <a:r>
            <a:rPr lang="en-US" sz="1500" kern="1200" dirty="0" smtClean="0"/>
            <a:t>– id </a:t>
          </a:r>
          <a:r>
            <a:rPr lang="ru-RU" sz="1500" kern="1200" dirty="0" smtClean="0"/>
            <a:t>запроса</a:t>
          </a:r>
          <a:endParaRPr lang="ru-RU" sz="1500" kern="1200" dirty="0"/>
        </a:p>
      </dsp:txBody>
      <dsp:txXfrm>
        <a:off x="0" y="1142377"/>
        <a:ext cx="1576647" cy="793455"/>
      </dsp:txXfrm>
    </dsp:sp>
    <dsp:sp modelId="{F666521D-D42A-4250-BF19-97B19837E77A}">
      <dsp:nvSpPr>
        <dsp:cNvPr id="0" name=""/>
        <dsp:cNvSpPr/>
      </dsp:nvSpPr>
      <dsp:spPr>
        <a:xfrm>
          <a:off x="0" y="179965"/>
          <a:ext cx="5255491" cy="79345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70000"/>
                <a:lumMod val="110000"/>
              </a:schemeClr>
            </a:gs>
            <a:gs pos="100000">
              <a:schemeClr val="accent2">
                <a:tint val="82000"/>
                <a:alpha val="74000"/>
              </a:schemeClr>
            </a:gs>
          </a:gsLst>
          <a:lin ang="5400000" scaled="0"/>
        </a:gradFill>
        <a:ln w="9525" cap="rnd" cmpd="sng" algn="ctr">
          <a:solidFill>
            <a:schemeClr val="accent2"/>
          </a:solidFill>
          <a:prstDash val="solid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dirty="0" smtClean="0"/>
            <a:t>Название папки</a:t>
          </a:r>
          <a:endParaRPr lang="ru-RU" sz="1500" kern="1200" dirty="0"/>
        </a:p>
      </dsp:txBody>
      <dsp:txXfrm>
        <a:off x="0" y="179965"/>
        <a:ext cx="1576647" cy="793455"/>
      </dsp:txXfrm>
    </dsp:sp>
    <dsp:sp modelId="{D5338A5C-7656-4010-87CE-C4A76684E154}">
      <dsp:nvSpPr>
        <dsp:cNvPr id="0" name=""/>
        <dsp:cNvSpPr/>
      </dsp:nvSpPr>
      <dsp:spPr>
        <a:xfrm>
          <a:off x="3169226" y="282800"/>
          <a:ext cx="1033258" cy="661213"/>
        </a:xfrm>
        <a:prstGeom prst="roundRect">
          <a:avLst>
            <a:gd name="adj" fmla="val 10000"/>
          </a:avLst>
        </a:prstGeom>
        <a:solidFill>
          <a:schemeClr val="accent2"/>
        </a:solidFill>
        <a:ln w="25400" cap="rnd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doc_collection</a:t>
          </a:r>
          <a:endParaRPr lang="ru-RU" sz="1200" kern="1200" dirty="0"/>
        </a:p>
      </dsp:txBody>
      <dsp:txXfrm>
        <a:off x="3188592" y="302166"/>
        <a:ext cx="994526" cy="622481"/>
      </dsp:txXfrm>
    </dsp:sp>
    <dsp:sp modelId="{821640B7-E274-49E5-9822-D8AEF577E47A}">
      <dsp:nvSpPr>
        <dsp:cNvPr id="0" name=""/>
        <dsp:cNvSpPr/>
      </dsp:nvSpPr>
      <dsp:spPr>
        <a:xfrm>
          <a:off x="2718831" y="944013"/>
          <a:ext cx="967024" cy="264485"/>
        </a:xfrm>
        <a:custGeom>
          <a:avLst/>
          <a:gdLst/>
          <a:ahLst/>
          <a:cxnLst/>
          <a:rect l="0" t="0" r="0" b="0"/>
          <a:pathLst>
            <a:path>
              <a:moveTo>
                <a:pt x="967024" y="0"/>
              </a:moveTo>
              <a:lnTo>
                <a:pt x="967024" y="132242"/>
              </a:lnTo>
              <a:lnTo>
                <a:pt x="0" y="132242"/>
              </a:lnTo>
              <a:lnTo>
                <a:pt x="0" y="264485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A4A9AE-0320-4762-BE8C-28E93502F229}">
      <dsp:nvSpPr>
        <dsp:cNvPr id="0" name=""/>
        <dsp:cNvSpPr/>
      </dsp:nvSpPr>
      <dsp:spPr>
        <a:xfrm>
          <a:off x="2222921" y="1208498"/>
          <a:ext cx="991819" cy="661213"/>
        </a:xfrm>
        <a:prstGeom prst="roundRect">
          <a:avLst>
            <a:gd name="adj" fmla="val 10000"/>
          </a:avLst>
        </a:prstGeom>
        <a:solidFill>
          <a:schemeClr val="accent2"/>
        </a:solidFill>
        <a:ln w="25400" cap="rnd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 dirty="0" smtClean="0"/>
            <a:t>0</a:t>
          </a:r>
          <a:endParaRPr lang="ru-RU" sz="1200" kern="1200" dirty="0"/>
        </a:p>
      </dsp:txBody>
      <dsp:txXfrm>
        <a:off x="2242287" y="1227864"/>
        <a:ext cx="953087" cy="622481"/>
      </dsp:txXfrm>
    </dsp:sp>
    <dsp:sp modelId="{CBD1F870-CD5F-47E9-B31A-913C06307528}">
      <dsp:nvSpPr>
        <dsp:cNvPr id="0" name=""/>
        <dsp:cNvSpPr/>
      </dsp:nvSpPr>
      <dsp:spPr>
        <a:xfrm>
          <a:off x="2074148" y="1869712"/>
          <a:ext cx="644682" cy="264485"/>
        </a:xfrm>
        <a:custGeom>
          <a:avLst/>
          <a:gdLst/>
          <a:ahLst/>
          <a:cxnLst/>
          <a:rect l="0" t="0" r="0" b="0"/>
          <a:pathLst>
            <a:path>
              <a:moveTo>
                <a:pt x="644682" y="0"/>
              </a:moveTo>
              <a:lnTo>
                <a:pt x="644682" y="132242"/>
              </a:lnTo>
              <a:lnTo>
                <a:pt x="0" y="132242"/>
              </a:lnTo>
              <a:lnTo>
                <a:pt x="0" y="264485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FE8244-7A23-47FF-9095-117436C2B1FA}">
      <dsp:nvSpPr>
        <dsp:cNvPr id="0" name=""/>
        <dsp:cNvSpPr/>
      </dsp:nvSpPr>
      <dsp:spPr>
        <a:xfrm>
          <a:off x="1578238" y="2134197"/>
          <a:ext cx="991819" cy="661213"/>
        </a:xfrm>
        <a:prstGeom prst="roundRect">
          <a:avLst>
            <a:gd name="adj" fmla="val 10000"/>
          </a:avLst>
        </a:prstGeom>
        <a:solidFill>
          <a:schemeClr val="accent2"/>
        </a:solidFill>
        <a:ln w="25400" cap="rnd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 dirty="0" smtClean="0"/>
            <a:t>100</a:t>
          </a:r>
          <a:r>
            <a:rPr lang="en-US" sz="1200" kern="1200" dirty="0" smtClean="0"/>
            <a:t>.</a:t>
          </a:r>
          <a:r>
            <a:rPr lang="en-US" sz="1200" kern="1200" dirty="0" err="1" smtClean="0"/>
            <a:t>gz</a:t>
          </a:r>
          <a:endParaRPr lang="ru-RU" sz="1200" kern="1200" dirty="0"/>
        </a:p>
      </dsp:txBody>
      <dsp:txXfrm>
        <a:off x="1597604" y="2153563"/>
        <a:ext cx="953087" cy="622481"/>
      </dsp:txXfrm>
    </dsp:sp>
    <dsp:sp modelId="{8648EFDE-32A6-4D7E-AA35-987B56F8C332}">
      <dsp:nvSpPr>
        <dsp:cNvPr id="0" name=""/>
        <dsp:cNvSpPr/>
      </dsp:nvSpPr>
      <dsp:spPr>
        <a:xfrm>
          <a:off x="2718831" y="1869712"/>
          <a:ext cx="644682" cy="2644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2242"/>
              </a:lnTo>
              <a:lnTo>
                <a:pt x="644682" y="132242"/>
              </a:lnTo>
              <a:lnTo>
                <a:pt x="644682" y="264485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C12D9A-7E1C-4CA2-8410-A3925EC882F9}">
      <dsp:nvSpPr>
        <dsp:cNvPr id="0" name=""/>
        <dsp:cNvSpPr/>
      </dsp:nvSpPr>
      <dsp:spPr>
        <a:xfrm>
          <a:off x="2867604" y="2134197"/>
          <a:ext cx="991819" cy="661213"/>
        </a:xfrm>
        <a:prstGeom prst="roundRect">
          <a:avLst>
            <a:gd name="adj" fmla="val 10000"/>
          </a:avLst>
        </a:prstGeom>
        <a:solidFill>
          <a:schemeClr val="accent2"/>
        </a:solidFill>
        <a:ln w="25400" cap="rnd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2153.gz</a:t>
          </a:r>
          <a:endParaRPr lang="ru-RU" sz="1200" kern="1200" dirty="0"/>
        </a:p>
      </dsp:txBody>
      <dsp:txXfrm>
        <a:off x="2886970" y="2153563"/>
        <a:ext cx="953087" cy="622481"/>
      </dsp:txXfrm>
    </dsp:sp>
    <dsp:sp modelId="{B25BDB5F-C64F-4674-BFCE-4CFBDAE9AD96}">
      <dsp:nvSpPr>
        <dsp:cNvPr id="0" name=""/>
        <dsp:cNvSpPr/>
      </dsp:nvSpPr>
      <dsp:spPr>
        <a:xfrm>
          <a:off x="3685855" y="944013"/>
          <a:ext cx="967024" cy="2644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2242"/>
              </a:lnTo>
              <a:lnTo>
                <a:pt x="967024" y="132242"/>
              </a:lnTo>
              <a:lnTo>
                <a:pt x="967024" y="264485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60D436-2175-41C5-8E91-CF6B36FC008A}">
      <dsp:nvSpPr>
        <dsp:cNvPr id="0" name=""/>
        <dsp:cNvSpPr/>
      </dsp:nvSpPr>
      <dsp:spPr>
        <a:xfrm>
          <a:off x="4156970" y="1208498"/>
          <a:ext cx="991819" cy="661213"/>
        </a:xfrm>
        <a:prstGeom prst="roundRect">
          <a:avLst>
            <a:gd name="adj" fmla="val 10000"/>
          </a:avLst>
        </a:prstGeom>
        <a:solidFill>
          <a:schemeClr val="accent2"/>
        </a:solidFill>
        <a:ln w="25400" cap="rnd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 dirty="0" smtClean="0"/>
            <a:t>1</a:t>
          </a:r>
          <a:endParaRPr lang="ru-RU" sz="1200" kern="1200" dirty="0"/>
        </a:p>
      </dsp:txBody>
      <dsp:txXfrm>
        <a:off x="4176336" y="1227864"/>
        <a:ext cx="953087" cy="622481"/>
      </dsp:txXfrm>
    </dsp:sp>
    <dsp:sp modelId="{BD8C3478-23D4-428B-9794-D226C4C2784D}">
      <dsp:nvSpPr>
        <dsp:cNvPr id="0" name=""/>
        <dsp:cNvSpPr/>
      </dsp:nvSpPr>
      <dsp:spPr>
        <a:xfrm>
          <a:off x="4607160" y="1869712"/>
          <a:ext cx="91440" cy="26448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4485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A4DE89-A82E-40B1-AAC3-19201151254F}">
      <dsp:nvSpPr>
        <dsp:cNvPr id="0" name=""/>
        <dsp:cNvSpPr/>
      </dsp:nvSpPr>
      <dsp:spPr>
        <a:xfrm>
          <a:off x="4156970" y="2134197"/>
          <a:ext cx="991819" cy="661213"/>
        </a:xfrm>
        <a:prstGeom prst="roundRect">
          <a:avLst>
            <a:gd name="adj" fmla="val 10000"/>
          </a:avLst>
        </a:prstGeom>
        <a:solidFill>
          <a:schemeClr val="accent2"/>
        </a:solidFill>
        <a:ln w="25400" cap="rnd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4000.gz</a:t>
          </a:r>
          <a:endParaRPr lang="ru-RU" sz="1200" kern="1200" dirty="0"/>
        </a:p>
      </dsp:txBody>
      <dsp:txXfrm>
        <a:off x="4176336" y="2153563"/>
        <a:ext cx="953087" cy="6224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F2B83C65-FA56-4E8F-B4C6-EDCC941EAB66}" type="datetimeFigureOut">
              <a:rPr lang="ru-RU" smtClean="0"/>
              <a:t>07.02.2022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F95F28ED-45BF-4AAA-960C-57E13D254C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9689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3C65-FA56-4E8F-B4C6-EDCC941EAB66}" type="datetimeFigureOut">
              <a:rPr lang="ru-RU" smtClean="0"/>
              <a:t>07.02.2022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F28ED-45BF-4AAA-960C-57E13D254C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5889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3C65-FA56-4E8F-B4C6-EDCC941EAB66}" type="datetimeFigureOut">
              <a:rPr lang="ru-RU" smtClean="0"/>
              <a:t>07.02.2022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F28ED-45BF-4AAA-960C-57E13D254C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82032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3C65-FA56-4E8F-B4C6-EDCC941EAB66}" type="datetimeFigureOut">
              <a:rPr lang="ru-RU" smtClean="0"/>
              <a:t>07.02.2022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F28ED-45BF-4AAA-960C-57E13D254C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07484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3C65-FA56-4E8F-B4C6-EDCC941EAB66}" type="datetimeFigureOut">
              <a:rPr lang="ru-RU" smtClean="0"/>
              <a:t>07.02.2022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F28ED-45BF-4AAA-960C-57E13D254C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67448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3C65-FA56-4E8F-B4C6-EDCC941EAB66}" type="datetimeFigureOut">
              <a:rPr lang="ru-RU" smtClean="0"/>
              <a:t>07.02.2022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F28ED-45BF-4AAA-960C-57E13D254C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87639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3C65-FA56-4E8F-B4C6-EDCC941EAB66}" type="datetimeFigureOut">
              <a:rPr lang="ru-RU" smtClean="0"/>
              <a:t>07.02.2022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F28ED-45BF-4AAA-960C-57E13D254C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21739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3C65-FA56-4E8F-B4C6-EDCC941EAB66}" type="datetimeFigureOut">
              <a:rPr lang="ru-RU" smtClean="0"/>
              <a:t>07.02.2022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F28ED-45BF-4AAA-960C-57E13D254C08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3446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3C65-FA56-4E8F-B4C6-EDCC941EAB66}" type="datetimeFigureOut">
              <a:rPr lang="ru-RU" smtClean="0"/>
              <a:t>07.02.2022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F28ED-45BF-4AAA-960C-57E13D254C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8984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3C65-FA56-4E8F-B4C6-EDCC941EAB66}" type="datetimeFigureOut">
              <a:rPr lang="ru-RU" smtClean="0"/>
              <a:t>07.02.2022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F28ED-45BF-4AAA-960C-57E13D254C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3814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3C65-FA56-4E8F-B4C6-EDCC941EAB66}" type="datetimeFigureOut">
              <a:rPr lang="ru-RU" smtClean="0"/>
              <a:t>07.02.2022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F28ED-45BF-4AAA-960C-57E13D254C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5690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3C65-FA56-4E8F-B4C6-EDCC941EAB66}" type="datetimeFigureOut">
              <a:rPr lang="ru-RU" smtClean="0"/>
              <a:t>07.02.2022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F28ED-45BF-4AAA-960C-57E13D254C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6320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3C65-FA56-4E8F-B4C6-EDCC941EAB66}" type="datetimeFigureOut">
              <a:rPr lang="ru-RU" smtClean="0"/>
              <a:t>07.02.2022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F28ED-45BF-4AAA-960C-57E13D254C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8376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3C65-FA56-4E8F-B4C6-EDCC941EAB66}" type="datetimeFigureOut">
              <a:rPr lang="ru-RU" smtClean="0"/>
              <a:t>07.02.2022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F28ED-45BF-4AAA-960C-57E13D254C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79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3C65-FA56-4E8F-B4C6-EDCC941EAB66}" type="datetimeFigureOut">
              <a:rPr lang="ru-RU" smtClean="0"/>
              <a:t>07.02.2022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F28ED-45BF-4AAA-960C-57E13D254C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6831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3C65-FA56-4E8F-B4C6-EDCC941EAB66}" type="datetimeFigureOut">
              <a:rPr lang="ru-RU" smtClean="0"/>
              <a:t>07.02.2022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F28ED-45BF-4AAA-960C-57E13D254C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1136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3C65-FA56-4E8F-B4C6-EDCC941EAB66}" type="datetimeFigureOut">
              <a:rPr lang="ru-RU" smtClean="0"/>
              <a:t>07.02.2022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F28ED-45BF-4AAA-960C-57E13D254C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0475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2B83C65-FA56-4E8F-B4C6-EDCC941EAB66}" type="datetimeFigureOut">
              <a:rPr lang="ru-RU" smtClean="0"/>
              <a:t>07.02.2022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95F28ED-45BF-4AAA-960C-57E13D254C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78400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59823" y="1964267"/>
            <a:ext cx="10500302" cy="1895956"/>
          </a:xfrm>
        </p:spPr>
        <p:txBody>
          <a:bodyPr/>
          <a:lstStyle/>
          <a:p>
            <a:r>
              <a:rPr lang="en-US" b="1" dirty="0">
                <a:solidFill>
                  <a:schemeClr val="accent3"/>
                </a:solidFill>
              </a:rPr>
              <a:t>Ranking long tail queries Fall 2021</a:t>
            </a:r>
            <a:r>
              <a:rPr lang="en-US" b="1" dirty="0"/>
              <a:t/>
            </a:r>
            <a:br>
              <a:rPr lang="en-US" b="1" dirty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962399" y="4089591"/>
            <a:ext cx="7197726" cy="1405467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Быстров ИВАН,</a:t>
            </a:r>
          </a:p>
          <a:p>
            <a:r>
              <a:rPr lang="en-US" sz="3200" dirty="0" smtClean="0"/>
              <a:t>BD-21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4032633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8424" y="432955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ru-RU" sz="4800" dirty="0" smtClean="0">
                <a:solidFill>
                  <a:schemeClr val="accent3"/>
                </a:solidFill>
              </a:rPr>
              <a:t>Предобработка данных</a:t>
            </a:r>
            <a:endParaRPr lang="ru-RU" sz="4800" dirty="0">
              <a:solidFill>
                <a:schemeClr val="accent3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07819" y="1680056"/>
            <a:ext cx="6011139" cy="4440189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Проводится спеллинг запросов с помощью </a:t>
            </a:r>
            <a:r>
              <a:rPr lang="en-US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YandexSpeller</a:t>
            </a:r>
            <a:endParaRPr lang="en-US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r>
              <a:rPr lang="ru-RU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Нормализация запросов, заголовков, текстов – </a:t>
            </a:r>
            <a:r>
              <a:rPr lang="en-US" dirty="0" err="1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pymorphy</a:t>
            </a:r>
            <a:r>
              <a:rPr lang="en-US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 (</a:t>
            </a:r>
            <a:r>
              <a:rPr lang="ru-RU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сырые версии тоже сохраняем</a:t>
            </a:r>
            <a:r>
              <a:rPr lang="en-US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)</a:t>
            </a:r>
          </a:p>
          <a:p>
            <a:r>
              <a:rPr lang="ru-RU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Разбиение заголовков и текстов </a:t>
            </a:r>
            <a:r>
              <a:rPr lang="en-US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(</a:t>
            </a:r>
            <a:r>
              <a:rPr lang="ru-RU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нормализованных и сырых) по запросам (см. схему)</a:t>
            </a:r>
          </a:p>
          <a:p>
            <a:r>
              <a:rPr lang="ru-RU" dirty="0" smtClean="0">
                <a:solidFill>
                  <a:srgbClr val="00B050"/>
                </a:solidFill>
              </a:rPr>
              <a:t>Перекодировка </a:t>
            </a:r>
            <a:r>
              <a:rPr lang="ru-RU" dirty="0" err="1" smtClean="0">
                <a:solidFill>
                  <a:srgbClr val="00B050"/>
                </a:solidFill>
              </a:rPr>
              <a:t>кликовых</a:t>
            </a:r>
            <a:r>
              <a:rPr lang="ru-RU" dirty="0" smtClean="0">
                <a:solidFill>
                  <a:srgbClr val="00B050"/>
                </a:solidFill>
              </a:rPr>
              <a:t> </a:t>
            </a:r>
            <a:r>
              <a:rPr lang="ru-RU" dirty="0" err="1" smtClean="0">
                <a:solidFill>
                  <a:srgbClr val="00B050"/>
                </a:solidFill>
              </a:rPr>
              <a:t>фичей</a:t>
            </a:r>
            <a:r>
              <a:rPr lang="ru-RU" dirty="0" smtClean="0">
                <a:solidFill>
                  <a:srgbClr val="00B050"/>
                </a:solidFill>
              </a:rPr>
              <a:t>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dirty="0" smtClean="0">
                <a:solidFill>
                  <a:srgbClr val="00B050"/>
                </a:solidFill>
              </a:rPr>
              <a:t>Присваиваем </a:t>
            </a:r>
            <a:r>
              <a:rPr lang="en-US" dirty="0" smtClean="0">
                <a:solidFill>
                  <a:srgbClr val="00B050"/>
                </a:solidFill>
              </a:rPr>
              <a:t>id&gt;0 </a:t>
            </a:r>
            <a:r>
              <a:rPr lang="ru-RU" dirty="0" err="1" smtClean="0">
                <a:solidFill>
                  <a:srgbClr val="00B050"/>
                </a:solidFill>
              </a:rPr>
              <a:t>урлам</a:t>
            </a:r>
            <a:r>
              <a:rPr lang="ru-RU" dirty="0" smtClean="0">
                <a:solidFill>
                  <a:srgbClr val="00B050"/>
                </a:solidFill>
              </a:rPr>
              <a:t> и хостам из </a:t>
            </a:r>
            <a:r>
              <a:rPr lang="en-US" dirty="0" err="1" smtClean="0">
                <a:solidFill>
                  <a:srgbClr val="00B050"/>
                </a:solidFill>
              </a:rPr>
              <a:t>url.data</a:t>
            </a:r>
            <a:r>
              <a:rPr lang="en-US" dirty="0" smtClean="0">
                <a:solidFill>
                  <a:srgbClr val="00B050"/>
                </a:solidFill>
              </a:rPr>
              <a:t>, </a:t>
            </a:r>
            <a:r>
              <a:rPr lang="ru-RU" dirty="0" smtClean="0">
                <a:solidFill>
                  <a:srgbClr val="00B050"/>
                </a:solidFill>
              </a:rPr>
              <a:t>остальные в рамках сессии нумеруем отрицательными числами</a:t>
            </a:r>
            <a:endParaRPr lang="en-US" dirty="0" smtClean="0">
              <a:solidFill>
                <a:srgbClr val="00B050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ru-RU" dirty="0" smtClean="0">
                <a:solidFill>
                  <a:srgbClr val="00B050"/>
                </a:solidFill>
              </a:rPr>
              <a:t>Присваиваем </a:t>
            </a:r>
            <a:r>
              <a:rPr lang="en-US" dirty="0" smtClean="0">
                <a:solidFill>
                  <a:srgbClr val="00B050"/>
                </a:solidFill>
              </a:rPr>
              <a:t>id&gt;0 </a:t>
            </a:r>
            <a:r>
              <a:rPr lang="ru-RU" dirty="0" smtClean="0">
                <a:solidFill>
                  <a:srgbClr val="00B050"/>
                </a:solidFill>
              </a:rPr>
              <a:t>запросам из </a:t>
            </a:r>
            <a:r>
              <a:rPr lang="en-US" dirty="0" err="1" smtClean="0">
                <a:solidFill>
                  <a:srgbClr val="00B050"/>
                </a:solidFill>
              </a:rPr>
              <a:t>queries.tsv</a:t>
            </a:r>
            <a:r>
              <a:rPr lang="en-US" dirty="0" smtClean="0">
                <a:solidFill>
                  <a:srgbClr val="00B050"/>
                </a:solidFill>
              </a:rPr>
              <a:t>, </a:t>
            </a:r>
            <a:r>
              <a:rPr lang="ru-RU" dirty="0" smtClean="0">
                <a:solidFill>
                  <a:srgbClr val="00B050"/>
                </a:solidFill>
              </a:rPr>
              <a:t>остальным </a:t>
            </a:r>
            <a:r>
              <a:rPr lang="en-US" dirty="0" smtClean="0">
                <a:solidFill>
                  <a:srgbClr val="00B050"/>
                </a:solidFill>
              </a:rPr>
              <a:t>-1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dirty="0" smtClean="0">
                <a:solidFill>
                  <a:srgbClr val="00B050"/>
                </a:solidFill>
              </a:rPr>
              <a:t>Полученные кортежи (в которых есть числа</a:t>
            </a:r>
            <a:r>
              <a:rPr lang="en-US" dirty="0" smtClean="0">
                <a:solidFill>
                  <a:srgbClr val="00B050"/>
                </a:solidFill>
              </a:rPr>
              <a:t>&gt;0)</a:t>
            </a:r>
            <a:r>
              <a:rPr lang="ru-RU" dirty="0" smtClean="0">
                <a:solidFill>
                  <a:srgbClr val="00B050"/>
                </a:solidFill>
              </a:rPr>
              <a:t>  записываем в </a:t>
            </a:r>
            <a:r>
              <a:rPr lang="en-US" dirty="0" smtClean="0">
                <a:solidFill>
                  <a:srgbClr val="00B050"/>
                </a:solidFill>
              </a:rPr>
              <a:t>pickle </a:t>
            </a:r>
            <a:r>
              <a:rPr lang="ru-RU" dirty="0" smtClean="0">
                <a:solidFill>
                  <a:srgbClr val="00B050"/>
                </a:solidFill>
              </a:rPr>
              <a:t>файлы, сжимаем их с помощью </a:t>
            </a:r>
            <a:r>
              <a:rPr lang="en-US" dirty="0" err="1" smtClean="0">
                <a:solidFill>
                  <a:srgbClr val="00B050"/>
                </a:solidFill>
              </a:rPr>
              <a:t>zipfile</a:t>
            </a:r>
            <a:endParaRPr lang="en-US" dirty="0" smtClean="0">
              <a:solidFill>
                <a:srgbClr val="00B050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dirty="0" smtClean="0"/>
          </a:p>
        </p:txBody>
      </p:sp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1813439195"/>
              </p:ext>
            </p:extLst>
          </p:nvPr>
        </p:nvGraphicFramePr>
        <p:xfrm>
          <a:off x="6515100" y="1485900"/>
          <a:ext cx="5255491" cy="30782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Стрелка вниз 4"/>
          <p:cNvSpPr/>
          <p:nvPr/>
        </p:nvSpPr>
        <p:spPr>
          <a:xfrm rot="16200000">
            <a:off x="9237299" y="4550282"/>
            <a:ext cx="484632" cy="673539"/>
          </a:xfrm>
          <a:prstGeom prst="downArrow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6256261" y="4644736"/>
            <a:ext cx="2826327" cy="4831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Символьные строки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9879446" y="4577194"/>
            <a:ext cx="1891145" cy="618260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Числовые кортежи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5202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3846" y="266700"/>
            <a:ext cx="10131425" cy="943841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Классические текстовые </a:t>
            </a:r>
            <a:r>
              <a:rPr lang="ru-RU" sz="40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фичи</a:t>
            </a:r>
            <a:r>
              <a:rPr lang="ru-RU" sz="4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(для текстов)</a:t>
            </a:r>
            <a:endParaRPr lang="ru-RU" sz="40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0051" y="1239981"/>
            <a:ext cx="6541076" cy="5086348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" dirty="0" smtClean="0"/>
          </a:p>
          <a:p>
            <a:endParaRPr lang="en" sz="1400" dirty="0" smtClean="0"/>
          </a:p>
          <a:p>
            <a:endParaRPr lang="en" sz="1400" dirty="0"/>
          </a:p>
          <a:p>
            <a:endParaRPr lang="en" sz="1400" dirty="0" smtClean="0"/>
          </a:p>
          <a:p>
            <a:endParaRPr lang="en" sz="1400" dirty="0"/>
          </a:p>
          <a:p>
            <a:r>
              <a:rPr lang="en" sz="72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BM-</a:t>
            </a:r>
            <a:r>
              <a:rPr lang="ru-RU" sz="72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ы (каждую модель применяем для 500</a:t>
            </a:r>
            <a:r>
              <a:rPr lang="en-US" sz="72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, 1000 </a:t>
            </a:r>
            <a:r>
              <a:rPr lang="ru-RU" sz="72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первых слов и для всего текста)</a:t>
            </a:r>
            <a:r>
              <a:rPr lang="en-US" sz="72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7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Okapi </a:t>
            </a:r>
            <a:r>
              <a:rPr lang="en-US" sz="72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BM25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7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BM25</a:t>
            </a:r>
            <a:r>
              <a:rPr lang="en-US" sz="72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+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" sz="72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BM25L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" sz="7200" dirty="0" smtClean="0">
                <a:solidFill>
                  <a:schemeClr val="accent4">
                    <a:lumMod val="75000"/>
                  </a:schemeClr>
                </a:solidFill>
              </a:rPr>
              <a:t>TfidfVectorizer: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7200" dirty="0" err="1" smtClean="0">
                <a:solidFill>
                  <a:schemeClr val="accent4">
                    <a:lumMod val="75000"/>
                  </a:schemeClr>
                </a:solidFill>
              </a:rPr>
              <a:t>ngram_range</a:t>
            </a:r>
            <a:r>
              <a:rPr lang="en-US" sz="7200" dirty="0" smtClean="0">
                <a:solidFill>
                  <a:schemeClr val="accent4">
                    <a:lumMod val="75000"/>
                  </a:schemeClr>
                </a:solidFill>
              </a:rPr>
              <a:t> = (</a:t>
            </a:r>
            <a:r>
              <a:rPr lang="en-US" sz="7200" dirty="0">
                <a:solidFill>
                  <a:schemeClr val="accent4">
                    <a:lumMod val="75000"/>
                  </a:schemeClr>
                </a:solidFill>
              </a:rPr>
              <a:t>1</a:t>
            </a:r>
            <a:r>
              <a:rPr lang="en-US" sz="7200" dirty="0" smtClean="0">
                <a:solidFill>
                  <a:schemeClr val="accent4">
                    <a:lumMod val="75000"/>
                  </a:schemeClr>
                </a:solidFill>
              </a:rPr>
              <a:t>, 1)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7200" dirty="0" err="1">
                <a:solidFill>
                  <a:schemeClr val="accent4">
                    <a:lumMod val="75000"/>
                  </a:schemeClr>
                </a:solidFill>
              </a:rPr>
              <a:t>ngram_range</a:t>
            </a:r>
            <a:r>
              <a:rPr lang="en-US" sz="7200" dirty="0">
                <a:solidFill>
                  <a:schemeClr val="accent4">
                    <a:lumMod val="75000"/>
                  </a:schemeClr>
                </a:solidFill>
              </a:rPr>
              <a:t> = </a:t>
            </a:r>
            <a:r>
              <a:rPr lang="en-US" sz="7200" dirty="0" smtClean="0">
                <a:solidFill>
                  <a:schemeClr val="accent4">
                    <a:lumMod val="75000"/>
                  </a:schemeClr>
                </a:solidFill>
              </a:rPr>
              <a:t>(2, 2)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7200" dirty="0" err="1">
                <a:solidFill>
                  <a:schemeClr val="accent4">
                    <a:lumMod val="75000"/>
                  </a:schemeClr>
                </a:solidFill>
              </a:rPr>
              <a:t>ngram_range</a:t>
            </a:r>
            <a:r>
              <a:rPr lang="en-US" sz="7200" dirty="0">
                <a:solidFill>
                  <a:schemeClr val="accent4">
                    <a:lumMod val="75000"/>
                  </a:schemeClr>
                </a:solidFill>
              </a:rPr>
              <a:t> = </a:t>
            </a:r>
            <a:r>
              <a:rPr lang="en-US" sz="7200" dirty="0" smtClean="0">
                <a:solidFill>
                  <a:schemeClr val="accent4">
                    <a:lumMod val="75000"/>
                  </a:schemeClr>
                </a:solidFill>
              </a:rPr>
              <a:t>(1, 3)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7200" dirty="0" err="1">
                <a:solidFill>
                  <a:schemeClr val="accent4">
                    <a:lumMod val="75000"/>
                  </a:schemeClr>
                </a:solidFill>
              </a:rPr>
              <a:t>ngram_range</a:t>
            </a:r>
            <a:r>
              <a:rPr lang="en-US" sz="7200" dirty="0">
                <a:solidFill>
                  <a:schemeClr val="accent4">
                    <a:lumMod val="75000"/>
                  </a:schemeClr>
                </a:solidFill>
              </a:rPr>
              <a:t> = (4, 7), analyzer = '</a:t>
            </a:r>
            <a:r>
              <a:rPr lang="en-US" sz="7200" dirty="0" err="1">
                <a:solidFill>
                  <a:schemeClr val="accent4">
                    <a:lumMod val="75000"/>
                  </a:schemeClr>
                </a:solidFill>
              </a:rPr>
              <a:t>char_wb</a:t>
            </a:r>
            <a:r>
              <a:rPr lang="en-US" sz="7200" dirty="0" smtClean="0">
                <a:solidFill>
                  <a:schemeClr val="accent4">
                    <a:lumMod val="75000"/>
                  </a:schemeClr>
                </a:solidFill>
              </a:rPr>
              <a:t>‘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7200" dirty="0" err="1" smtClean="0">
                <a:solidFill>
                  <a:schemeClr val="accent4">
                    <a:lumMod val="75000"/>
                  </a:schemeClr>
                </a:solidFill>
              </a:rPr>
              <a:t>ngram_range</a:t>
            </a:r>
            <a:r>
              <a:rPr lang="en-US" sz="7200" dirty="0" smtClean="0">
                <a:solidFill>
                  <a:schemeClr val="accent4">
                    <a:lumMod val="75000"/>
                  </a:schemeClr>
                </a:solidFill>
              </a:rPr>
              <a:t> = (</a:t>
            </a:r>
            <a:r>
              <a:rPr lang="en-US" sz="7200" dirty="0">
                <a:solidFill>
                  <a:schemeClr val="accent4">
                    <a:lumMod val="75000"/>
                  </a:schemeClr>
                </a:solidFill>
              </a:rPr>
              <a:t>8,15), </a:t>
            </a:r>
            <a:r>
              <a:rPr lang="en-US" sz="7200" dirty="0" smtClean="0">
                <a:solidFill>
                  <a:schemeClr val="accent4">
                    <a:lumMod val="75000"/>
                  </a:schemeClr>
                </a:solidFill>
              </a:rPr>
              <a:t>analyzer = '</a:t>
            </a:r>
            <a:r>
              <a:rPr lang="en-US" sz="7200" dirty="0" err="1" smtClean="0">
                <a:solidFill>
                  <a:schemeClr val="accent4">
                    <a:lumMod val="75000"/>
                  </a:schemeClr>
                </a:solidFill>
              </a:rPr>
              <a:t>char_wb</a:t>
            </a:r>
            <a:r>
              <a:rPr lang="en-US" sz="7200" dirty="0" smtClean="0">
                <a:solidFill>
                  <a:schemeClr val="accent4">
                    <a:lumMod val="75000"/>
                  </a:schemeClr>
                </a:solidFill>
              </a:rPr>
              <a:t>‘</a:t>
            </a:r>
            <a:endParaRPr lang="en-US" sz="62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1400" dirty="0"/>
          </a:p>
          <a:p>
            <a:pPr>
              <a:buFont typeface="Wingdings" panose="05000000000000000000" pitchFamily="2" charset="2"/>
              <a:buChar char="Ø"/>
            </a:pPr>
            <a:endParaRPr lang="en-US" sz="1400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625968" y="5720196"/>
            <a:ext cx="5759370" cy="59747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Итого</a:t>
            </a:r>
            <a:r>
              <a:rPr lang="en-US" dirty="0" smtClean="0">
                <a:solidFill>
                  <a:schemeClr val="tx1"/>
                </a:solidFill>
              </a:rPr>
              <a:t>: 33 </a:t>
            </a:r>
            <a:r>
              <a:rPr lang="ru-RU" dirty="0" err="1" smtClean="0">
                <a:solidFill>
                  <a:schemeClr val="tx1"/>
                </a:solidFill>
              </a:rPr>
              <a:t>фичи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8278749" y="2546201"/>
            <a:ext cx="1049338" cy="8373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r>
              <a:rPr lang="ru-RU" dirty="0" smtClean="0"/>
              <a:t> </a:t>
            </a:r>
            <a:r>
              <a:rPr lang="en-US" dirty="0" smtClean="0"/>
              <a:t>2</a:t>
            </a:r>
          </a:p>
        </p:txBody>
      </p:sp>
      <p:sp>
        <p:nvSpPr>
          <p:cNvPr id="6" name="Правая фигурная скобка 5"/>
          <p:cNvSpPr/>
          <p:nvPr/>
        </p:nvSpPr>
        <p:spPr>
          <a:xfrm>
            <a:off x="6941127" y="1610590"/>
            <a:ext cx="1111412" cy="2743201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7829549" y="3565807"/>
            <a:ext cx="2275609" cy="115339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(считаем для нормализованных и ненормализованных текстов)</a:t>
            </a:r>
            <a:endParaRPr lang="ru-RU" dirty="0"/>
          </a:p>
        </p:txBody>
      </p:sp>
      <p:sp>
        <p:nvSpPr>
          <p:cNvPr id="8" name="Правая фигурная скобка 7"/>
          <p:cNvSpPr/>
          <p:nvPr/>
        </p:nvSpPr>
        <p:spPr>
          <a:xfrm>
            <a:off x="4992832" y="3543299"/>
            <a:ext cx="706166" cy="1304059"/>
          </a:xfrm>
          <a:prstGeom prst="righ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5800517" y="3616036"/>
            <a:ext cx="914400" cy="73775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 2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5506206" y="4457700"/>
            <a:ext cx="1736258" cy="34809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/>
              <a:t>Считаем только </a:t>
            </a:r>
            <a:r>
              <a:rPr lang="en-US" sz="1600" dirty="0" err="1" smtClean="0"/>
              <a:t>tf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712188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КЛАССИЧЕСКИЕ ТЕКСТОВЫЕ ФИЧИ (ДЛЯ ЗАГОЛОВКОВ)</a:t>
            </a:r>
            <a:endParaRPr lang="ru-RU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15638" y="1953490"/>
            <a:ext cx="4904507" cy="6255327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accent4"/>
                </a:solidFill>
              </a:rPr>
              <a:t>TfidfVectorizer</a:t>
            </a:r>
            <a:r>
              <a:rPr lang="en-US" dirty="0" smtClean="0">
                <a:solidFill>
                  <a:schemeClr val="accent4"/>
                </a:solidFill>
              </a:rPr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dirty="0" err="1">
                <a:solidFill>
                  <a:schemeClr val="accent4"/>
                </a:solidFill>
              </a:rPr>
              <a:t>ngram_range</a:t>
            </a:r>
            <a:r>
              <a:rPr lang="en-US" dirty="0">
                <a:solidFill>
                  <a:schemeClr val="accent4"/>
                </a:solidFill>
              </a:rPr>
              <a:t> = (1, 1)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chemeClr val="accent4"/>
                </a:solidFill>
              </a:rPr>
              <a:t>ngram_range</a:t>
            </a:r>
            <a:r>
              <a:rPr lang="en-US" dirty="0">
                <a:solidFill>
                  <a:schemeClr val="accent4"/>
                </a:solidFill>
              </a:rPr>
              <a:t> = </a:t>
            </a:r>
            <a:r>
              <a:rPr lang="en-US" dirty="0" smtClean="0">
                <a:solidFill>
                  <a:schemeClr val="accent4"/>
                </a:solidFill>
              </a:rPr>
              <a:t>(2, 2)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chemeClr val="accent4"/>
                </a:solidFill>
              </a:rPr>
              <a:t>ngram_range</a:t>
            </a:r>
            <a:r>
              <a:rPr lang="en-US" dirty="0">
                <a:solidFill>
                  <a:schemeClr val="accent4"/>
                </a:solidFill>
              </a:rPr>
              <a:t> = </a:t>
            </a:r>
            <a:r>
              <a:rPr lang="en-US" dirty="0" smtClean="0">
                <a:solidFill>
                  <a:schemeClr val="accent4"/>
                </a:solidFill>
              </a:rPr>
              <a:t>(3, 3)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chemeClr val="accent4"/>
                </a:solidFill>
              </a:rPr>
              <a:t>ngram_range</a:t>
            </a:r>
            <a:r>
              <a:rPr lang="en-US" dirty="0">
                <a:solidFill>
                  <a:schemeClr val="accent4"/>
                </a:solidFill>
              </a:rPr>
              <a:t> = </a:t>
            </a:r>
            <a:r>
              <a:rPr lang="en-US" dirty="0" smtClean="0">
                <a:solidFill>
                  <a:schemeClr val="accent4"/>
                </a:solidFill>
              </a:rPr>
              <a:t>(2, 4)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chemeClr val="accent4"/>
                </a:solidFill>
              </a:rPr>
              <a:t>ngram_range</a:t>
            </a:r>
            <a:r>
              <a:rPr lang="en-US" dirty="0">
                <a:solidFill>
                  <a:schemeClr val="accent4"/>
                </a:solidFill>
              </a:rPr>
              <a:t> = </a:t>
            </a:r>
            <a:r>
              <a:rPr lang="en-US" dirty="0" smtClean="0">
                <a:solidFill>
                  <a:schemeClr val="accent4"/>
                </a:solidFill>
              </a:rPr>
              <a:t>(1, 5)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chemeClr val="accent4"/>
                </a:solidFill>
              </a:rPr>
              <a:t>ngram_range</a:t>
            </a:r>
            <a:r>
              <a:rPr lang="en-US" dirty="0">
                <a:solidFill>
                  <a:schemeClr val="accent4"/>
                </a:solidFill>
              </a:rPr>
              <a:t> = (4, 7), analyzer = '</a:t>
            </a:r>
            <a:r>
              <a:rPr lang="en-US" dirty="0" err="1">
                <a:solidFill>
                  <a:schemeClr val="accent4"/>
                </a:solidFill>
              </a:rPr>
              <a:t>char_wb</a:t>
            </a:r>
            <a:r>
              <a:rPr lang="en-US" dirty="0">
                <a:solidFill>
                  <a:schemeClr val="accent4"/>
                </a:solidFill>
              </a:rPr>
              <a:t>‘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chemeClr val="accent4"/>
                </a:solidFill>
              </a:rPr>
              <a:t>ngram_range</a:t>
            </a:r>
            <a:r>
              <a:rPr lang="en-US" dirty="0">
                <a:solidFill>
                  <a:schemeClr val="accent4"/>
                </a:solidFill>
              </a:rPr>
              <a:t> = </a:t>
            </a:r>
            <a:r>
              <a:rPr lang="en-US" dirty="0" smtClean="0">
                <a:solidFill>
                  <a:schemeClr val="accent4"/>
                </a:solidFill>
              </a:rPr>
              <a:t>(8, 15), </a:t>
            </a:r>
            <a:r>
              <a:rPr lang="en-US" dirty="0">
                <a:solidFill>
                  <a:schemeClr val="accent4"/>
                </a:solidFill>
              </a:rPr>
              <a:t>analyzer = '</a:t>
            </a:r>
            <a:r>
              <a:rPr lang="en-US" dirty="0" err="1">
                <a:solidFill>
                  <a:schemeClr val="accent4"/>
                </a:solidFill>
              </a:rPr>
              <a:t>char_wb</a:t>
            </a:r>
            <a:r>
              <a:rPr lang="en-US" dirty="0" smtClean="0">
                <a:solidFill>
                  <a:schemeClr val="accent4"/>
                </a:solidFill>
              </a:rPr>
              <a:t>‘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ngram_range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= (1, 1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), </a:t>
            </a:r>
            <a:r>
              <a:rPr lang="ru-RU" dirty="0" smtClean="0">
                <a:solidFill>
                  <a:schemeClr val="accent5">
                    <a:lumMod val="75000"/>
                  </a:schemeClr>
                </a:solidFill>
              </a:rPr>
              <a:t>но считаем по всем заголовкам, а не только в рамках коллекции документов по данному запросу)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ru-RU" dirty="0"/>
          </a:p>
        </p:txBody>
      </p:sp>
      <p:sp>
        <p:nvSpPr>
          <p:cNvPr id="4" name="Правая фигурная скобка 3"/>
          <p:cNvSpPr/>
          <p:nvPr/>
        </p:nvSpPr>
        <p:spPr>
          <a:xfrm>
            <a:off x="4992832" y="2379519"/>
            <a:ext cx="706166" cy="2717222"/>
          </a:xfrm>
          <a:prstGeom prst="righ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/>
          <p:cNvSpPr/>
          <p:nvPr/>
        </p:nvSpPr>
        <p:spPr>
          <a:xfrm>
            <a:off x="5842081" y="3369252"/>
            <a:ext cx="914400" cy="73775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 2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464298" y="4210243"/>
            <a:ext cx="1736258" cy="34809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/>
              <a:t>Считаем только </a:t>
            </a:r>
            <a:r>
              <a:rPr lang="en-US" sz="1600" dirty="0" err="1" smtClean="0"/>
              <a:t>tf</a:t>
            </a:r>
            <a:endParaRPr lang="ru-RU" sz="16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738046" y="6016337"/>
            <a:ext cx="5759370" cy="59747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Итого</a:t>
            </a:r>
            <a:r>
              <a:rPr lang="en-US" dirty="0" smtClean="0">
                <a:solidFill>
                  <a:schemeClr val="tx1"/>
                </a:solidFill>
              </a:rPr>
              <a:t>: </a:t>
            </a:r>
            <a:r>
              <a:rPr lang="ru-RU" dirty="0" smtClean="0">
                <a:solidFill>
                  <a:schemeClr val="tx1"/>
                </a:solidFill>
              </a:rPr>
              <a:t>15 </a:t>
            </a:r>
            <a:r>
              <a:rPr lang="ru-RU" dirty="0" err="1" smtClean="0">
                <a:solidFill>
                  <a:schemeClr val="tx1"/>
                </a:solidFill>
              </a:rPr>
              <a:t>фичей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318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Нейронные </a:t>
            </a:r>
            <a:r>
              <a:rPr lang="ru-RU" sz="40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фичи</a:t>
            </a:r>
            <a:endParaRPr lang="ru-RU" sz="40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31078" y="1678131"/>
            <a:ext cx="10131425" cy="2270413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u</a:t>
            </a:r>
            <a:r>
              <a:rPr lang="en-US" sz="28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se-multilingual-3</a:t>
            </a:r>
            <a:r>
              <a:rPr lang="ru-RU" sz="28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для ненормализованных заголовков</a:t>
            </a:r>
          </a:p>
          <a:p>
            <a:r>
              <a:rPr lang="en-US" sz="2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u</a:t>
            </a:r>
            <a:r>
              <a:rPr lang="en-US" sz="28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se-multilingual-large</a:t>
            </a:r>
            <a:r>
              <a:rPr lang="ru-RU" sz="28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для ненормализованных заголовков</a:t>
            </a:r>
            <a:endParaRPr lang="en-US" sz="2800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r>
              <a:rPr lang="en-US" sz="28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use-multilingual-qa-3 </a:t>
            </a:r>
            <a:r>
              <a:rPr lang="ru-RU" sz="28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для ненормализованных текстов (первые 512 слов)</a:t>
            </a:r>
            <a:endParaRPr lang="ru-RU" sz="28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72786" y="4260272"/>
            <a:ext cx="3351067" cy="96116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Text / Title embedding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7824499" y="4260272"/>
            <a:ext cx="2950873" cy="96116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Query embedding</a:t>
            </a:r>
            <a:endParaRPr lang="ru-RU" dirty="0"/>
          </a:p>
        </p:txBody>
      </p:sp>
      <p:cxnSp>
        <p:nvCxnSpPr>
          <p:cNvPr id="10" name="Прямая со стрелкой 9"/>
          <p:cNvCxnSpPr>
            <a:stCxn id="7" idx="3"/>
            <a:endCxn id="8" idx="1"/>
          </p:cNvCxnSpPr>
          <p:nvPr/>
        </p:nvCxnSpPr>
        <p:spPr>
          <a:xfrm>
            <a:off x="3823853" y="4740852"/>
            <a:ext cx="400064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Прямоугольник 18"/>
          <p:cNvSpPr/>
          <p:nvPr/>
        </p:nvSpPr>
        <p:spPr>
          <a:xfrm>
            <a:off x="4998027" y="4342101"/>
            <a:ext cx="1906732" cy="3169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r>
              <a:rPr lang="en-US" dirty="0" smtClean="0"/>
              <a:t>osine distance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46611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923059"/>
          </a:xfrm>
        </p:spPr>
        <p:txBody>
          <a:bodyPr>
            <a:normAutofit/>
          </a:bodyPr>
          <a:lstStyle/>
          <a:p>
            <a:pPr algn="ctr"/>
            <a:r>
              <a:rPr lang="ru-RU" sz="48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Кликовые</a:t>
            </a:r>
            <a:r>
              <a:rPr lang="ru-RU" sz="48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ru-RU" sz="48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фичи</a:t>
            </a:r>
            <a:endParaRPr lang="ru-RU" sz="48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62201" y="1532659"/>
                <a:ext cx="10131425" cy="413385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ru-RU" dirty="0" smtClean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rPr>
                  <a:t>Каскад</a:t>
                </a:r>
              </a:p>
              <a:p>
                <a:r>
                  <a:rPr lang="en-US" dirty="0" smtClean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rPr>
                  <a:t>DBN</a:t>
                </a:r>
              </a:p>
              <a:p>
                <a:r>
                  <a:rPr lang="en-US" dirty="0" smtClean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rPr>
                  <a:t>CTR</a:t>
                </a:r>
              </a:p>
              <a:p>
                <a:r>
                  <a:rPr lang="ru-RU" dirty="0" smtClean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rPr>
                  <a:t>Время, среднее время</a:t>
                </a:r>
              </a:p>
              <a:p>
                <a:r>
                  <a:rPr lang="ru-RU" dirty="0" smtClean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rPr>
                  <a:t>Вероятность показа на </a:t>
                </a:r>
                <a:r>
                  <a:rPr lang="en-US" dirty="0" err="1" smtClean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rPr>
                  <a:t>i</a:t>
                </a:r>
                <a:r>
                  <a:rPr lang="en-US" dirty="0" smtClean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rPr>
                  <a:t>-</a:t>
                </a:r>
                <a:r>
                  <a:rPr lang="ru-RU" dirty="0" smtClean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rPr>
                  <a:t>ой позиции</a:t>
                </a:r>
              </a:p>
              <a:p>
                <a:r>
                  <a:rPr lang="ru-RU" dirty="0" smtClean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rPr>
                  <a:t>Вероятность быть кликнутым </a:t>
                </a:r>
                <a:r>
                  <a:rPr lang="en-US" dirty="0" err="1" smtClean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rPr>
                  <a:t>i</a:t>
                </a:r>
                <a:r>
                  <a:rPr lang="en-US" dirty="0" smtClean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rPr>
                  <a:t>-</a:t>
                </a:r>
                <a:r>
                  <a:rPr lang="ru-RU" dirty="0" err="1" smtClean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rPr>
                  <a:t>ым</a:t>
                </a:r>
                <a:endParaRPr lang="ru-RU" dirty="0" smtClean="0">
                  <a:solidFill>
                    <a:schemeClr val="accent4">
                      <a:lumMod val="40000"/>
                      <a:lumOff val="60000"/>
                    </a:schemeClr>
                  </a:solidFill>
                </a:endParaRPr>
              </a:p>
              <a:p>
                <a:r>
                  <a:rPr lang="ru-RU" dirty="0" smtClean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rPr>
                  <a:t>Кликнут </a:t>
                </a:r>
                <a:r>
                  <a:rPr lang="en-US" dirty="0" err="1" smtClean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rPr>
                  <a:t>i</a:t>
                </a:r>
                <a:r>
                  <a:rPr lang="ru-RU" dirty="0" smtClean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rPr>
                  <a:t>-ым</a:t>
                </a:r>
                <a:r>
                  <a:rPr lang="en-US" dirty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rPr>
                  <a:t> </a:t>
                </a:r>
                <a:r>
                  <a:rPr lang="en-US" dirty="0" smtClean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rPr>
                  <a:t>/ </a:t>
                </a:r>
                <a:r>
                  <a:rPr lang="ru-RU" dirty="0" smtClean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rPr>
                  <a:t>показан </a:t>
                </a:r>
                <a:r>
                  <a:rPr lang="en-US" dirty="0" err="1" smtClean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rPr>
                  <a:t>i</a:t>
                </a:r>
                <a:r>
                  <a:rPr lang="en-US" dirty="0" smtClean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rPr>
                  <a:t>-</a:t>
                </a:r>
                <a:r>
                  <a:rPr lang="ru-RU" dirty="0" err="1" smtClean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rPr>
                  <a:t>ым</a:t>
                </a:r>
                <a:endParaRPr lang="ru-RU" dirty="0" smtClean="0">
                  <a:solidFill>
                    <a:schemeClr val="accent4">
                      <a:lumMod val="40000"/>
                      <a:lumOff val="60000"/>
                    </a:schemeClr>
                  </a:solidFill>
                </a:endParaRPr>
              </a:p>
              <a:p>
                <a:r>
                  <a:rPr lang="ru-RU" dirty="0" smtClean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rPr>
                  <a:t>Клики</a:t>
                </a:r>
                <a:r>
                  <a:rPr lang="ru-RU" dirty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rPr>
                  <a:t> </a:t>
                </a:r>
                <a:r>
                  <a:rPr lang="ru-RU" dirty="0" smtClean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rPr>
                  <a:t>вне топ-10</a:t>
                </a:r>
                <a:r>
                  <a:rPr lang="en-US" dirty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rPr>
                  <a:t> </a:t>
                </a:r>
                <a:r>
                  <a:rPr lang="en-US" dirty="0" smtClean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rPr>
                  <a:t>/ </a:t>
                </a:r>
                <a:r>
                  <a:rPr lang="ru-RU" dirty="0" smtClean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rPr>
                  <a:t>показы вне топ-10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chemeClr val="accent4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pt-BR" i="1" smtClean="0">
                                <a:solidFill>
                                  <a:schemeClr val="accent4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solidFill>
                                  <a:schemeClr val="accent4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 smtClean="0">
                                <a:solidFill>
                                  <a:schemeClr val="accent4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pt-BR" i="1" smtClean="0">
                                <a:solidFill>
                                  <a:schemeClr val="accent4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chemeClr val="accent4">
                                        <a:lumMod val="40000"/>
                                        <a:lumOff val="6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b="0" i="1" smtClean="0">
                                    <a:solidFill>
                                      <a:schemeClr val="accent4">
                                        <a:lumMod val="40000"/>
                                        <a:lumOff val="6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кликнут </m:t>
                                </m:r>
                                <m:r>
                                  <a:rPr lang="en-US" b="0" i="1" smtClean="0">
                                    <a:solidFill>
                                      <a:schemeClr val="accent4">
                                        <a:lumMod val="40000"/>
                                        <a:lumOff val="6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solidFill>
                                      <a:schemeClr val="accent4">
                                        <a:lumMod val="40000"/>
                                        <a:lumOff val="6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−ым</m:t>
                                </m:r>
                              </m:e>
                            </m:d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ctrlPr>
                              <a:rPr lang="pt-BR" i="1" dirty="0" smtClean="0">
                                <a:solidFill>
                                  <a:schemeClr val="accent4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pt-BR" i="1" dirty="0" smtClean="0">
                                <a:solidFill>
                                  <a:schemeClr val="accent4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pt-BR" i="1" dirty="0" smtClean="0">
                                <a:solidFill>
                                  <a:schemeClr val="accent4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pt-BR" i="1" dirty="0" smtClean="0">
                                <a:solidFill>
                                  <a:schemeClr val="accent4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d>
                              <m:dPr>
                                <m:ctrlPr>
                                  <a:rPr lang="ru-RU" b="0" i="1" dirty="0" smtClean="0">
                                    <a:solidFill>
                                      <a:schemeClr val="accent4">
                                        <a:lumMod val="40000"/>
                                        <a:lumOff val="6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b="0" i="1" dirty="0" smtClean="0">
                                    <a:solidFill>
                                      <a:schemeClr val="accent4">
                                        <a:lumMod val="40000"/>
                                        <a:lumOff val="6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показан 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accent4">
                                        <a:lumMod val="40000"/>
                                        <a:lumOff val="6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accent4">
                                        <a:lumMod val="40000"/>
                                        <a:lumOff val="6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−ым</m:t>
                                </m:r>
                              </m:e>
                            </m:d>
                          </m:e>
                        </m:nary>
                      </m:den>
                    </m:f>
                  </m:oMath>
                </a14:m>
                <a:endParaRPr lang="en-US" dirty="0" smtClean="0">
                  <a:solidFill>
                    <a:schemeClr val="accent4">
                      <a:lumMod val="40000"/>
                      <a:lumOff val="60000"/>
                    </a:schemeClr>
                  </a:solidFill>
                </a:endParaRPr>
              </a:p>
              <a:p>
                <a:r>
                  <a:rPr lang="ru-RU" dirty="0" smtClean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rPr>
                  <a:t>Первый клик</a:t>
                </a:r>
                <a:r>
                  <a:rPr lang="en-US" dirty="0" smtClean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rPr>
                  <a:t>/</a:t>
                </a:r>
                <a:r>
                  <a:rPr lang="ru-RU" dirty="0" smtClean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rPr>
                  <a:t>все показы</a:t>
                </a:r>
                <a:r>
                  <a:rPr lang="en-US" dirty="0" smtClean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rPr>
                  <a:t>, </a:t>
                </a:r>
                <a:r>
                  <a:rPr lang="ru-RU" dirty="0" smtClean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rPr>
                  <a:t>последний клик</a:t>
                </a:r>
                <a:r>
                  <a:rPr lang="en-US" dirty="0" smtClean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rPr>
                  <a:t>/</a:t>
                </a:r>
                <a:r>
                  <a:rPr lang="ru-RU" dirty="0" smtClean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rPr>
                  <a:t>все показы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201" y="1532659"/>
                <a:ext cx="10131425" cy="4133850"/>
              </a:xfrm>
              <a:blipFill>
                <a:blip r:embed="rId2"/>
                <a:stretch>
                  <a:fillRect l="-301" t="-132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Правая фигурная скобка 3"/>
          <p:cNvSpPr/>
          <p:nvPr/>
        </p:nvSpPr>
        <p:spPr>
          <a:xfrm>
            <a:off x="3958726" y="3064451"/>
            <a:ext cx="347679" cy="1018309"/>
          </a:xfrm>
          <a:prstGeom prst="righ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4359132" y="3381373"/>
            <a:ext cx="1392381" cy="38446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  <a:r>
              <a:rPr lang="en-US" dirty="0" smtClean="0"/>
              <a:t> = 1…10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124941" y="4509654"/>
            <a:ext cx="1044287" cy="33770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n=2…10</a:t>
            </a:r>
            <a:endParaRPr lang="ru-RU" dirty="0"/>
          </a:p>
        </p:txBody>
      </p:sp>
      <p:sp>
        <p:nvSpPr>
          <p:cNvPr id="8" name="Правая фигурная скобка 7"/>
          <p:cNvSpPr/>
          <p:nvPr/>
        </p:nvSpPr>
        <p:spPr>
          <a:xfrm>
            <a:off x="8359488" y="1563831"/>
            <a:ext cx="628650" cy="3803073"/>
          </a:xfrm>
          <a:prstGeom prst="rightBrac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8925373" y="3161434"/>
            <a:ext cx="929987" cy="60786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 4</a:t>
            </a:r>
            <a:endParaRPr lang="ru-RU" dirty="0"/>
          </a:p>
        </p:txBody>
      </p:sp>
      <p:sp>
        <p:nvSpPr>
          <p:cNvPr id="10" name="Объект 5"/>
          <p:cNvSpPr txBox="1">
            <a:spLocks/>
          </p:cNvSpPr>
          <p:nvPr/>
        </p:nvSpPr>
        <p:spPr>
          <a:xfrm>
            <a:off x="9855360" y="1906733"/>
            <a:ext cx="2935846" cy="41823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 smtClean="0"/>
          </a:p>
          <a:p>
            <a:r>
              <a:rPr lang="ru-RU" dirty="0" smtClean="0">
                <a:solidFill>
                  <a:srgbClr val="FF0000"/>
                </a:solidFill>
              </a:rPr>
              <a:t>Рассматриваем </a:t>
            </a:r>
            <a:r>
              <a:rPr lang="ru-RU" dirty="0" err="1" smtClean="0">
                <a:solidFill>
                  <a:srgbClr val="FF0000"/>
                </a:solidFill>
              </a:rPr>
              <a:t>кликовые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r>
              <a:rPr lang="ru-RU" dirty="0" err="1" smtClean="0">
                <a:solidFill>
                  <a:srgbClr val="FF0000"/>
                </a:solidFill>
              </a:rPr>
              <a:t>фичи</a:t>
            </a:r>
            <a:r>
              <a:rPr lang="ru-RU" dirty="0" smtClean="0">
                <a:solidFill>
                  <a:srgbClr val="FF0000"/>
                </a:solidFill>
              </a:rPr>
              <a:t> в контексте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  <a:endParaRPr lang="ru-RU" dirty="0" smtClean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ru-RU" dirty="0" err="1" smtClean="0">
                <a:solidFill>
                  <a:srgbClr val="FF0000"/>
                </a:solidFill>
              </a:rPr>
              <a:t>Урлов</a:t>
            </a:r>
            <a:endParaRPr lang="ru-RU" dirty="0" smtClean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ru-RU" dirty="0" smtClean="0">
                <a:solidFill>
                  <a:srgbClr val="FF0000"/>
                </a:solidFill>
              </a:rPr>
              <a:t>Хостов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dirty="0" smtClean="0">
                <a:solidFill>
                  <a:srgbClr val="FF0000"/>
                </a:solidFill>
              </a:rPr>
              <a:t>Пар </a:t>
            </a:r>
            <a:r>
              <a:rPr lang="en-US" dirty="0" smtClean="0">
                <a:solidFill>
                  <a:srgbClr val="FF0000"/>
                </a:solidFill>
              </a:rPr>
              <a:t>“</a:t>
            </a:r>
            <a:r>
              <a:rPr lang="ru-RU" dirty="0" smtClean="0">
                <a:solidFill>
                  <a:srgbClr val="FF0000"/>
                </a:solidFill>
              </a:rPr>
              <a:t>запрос-</a:t>
            </a:r>
            <a:r>
              <a:rPr lang="ru-RU" dirty="0" err="1" smtClean="0">
                <a:solidFill>
                  <a:srgbClr val="FF0000"/>
                </a:solidFill>
              </a:rPr>
              <a:t>урл</a:t>
            </a:r>
            <a:r>
              <a:rPr lang="en-US" dirty="0" smtClean="0">
                <a:solidFill>
                  <a:srgbClr val="FF0000"/>
                </a:solidFill>
              </a:rPr>
              <a:t>”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dirty="0" smtClean="0">
                <a:solidFill>
                  <a:srgbClr val="FF0000"/>
                </a:solidFill>
              </a:rPr>
              <a:t>Пар </a:t>
            </a:r>
            <a:r>
              <a:rPr lang="en-US" dirty="0" smtClean="0">
                <a:solidFill>
                  <a:srgbClr val="FF0000"/>
                </a:solidFill>
              </a:rPr>
              <a:t>“</a:t>
            </a:r>
            <a:r>
              <a:rPr lang="ru-RU" dirty="0" smtClean="0">
                <a:solidFill>
                  <a:srgbClr val="FF0000"/>
                </a:solidFill>
              </a:rPr>
              <a:t>запрос-хост</a:t>
            </a:r>
            <a:r>
              <a:rPr lang="en-US" dirty="0" smtClean="0">
                <a:solidFill>
                  <a:srgbClr val="FF0000"/>
                </a:solidFill>
              </a:rPr>
              <a:t>”</a:t>
            </a:r>
            <a:endParaRPr lang="ru-RU" dirty="0" smtClean="0">
              <a:solidFill>
                <a:srgbClr val="FF0000"/>
              </a:solidFill>
            </a:endParaRPr>
          </a:p>
          <a:p>
            <a:endParaRPr lang="en-US" sz="2800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3685968" y="5645726"/>
            <a:ext cx="2795154" cy="67973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Итого</a:t>
            </a:r>
            <a:r>
              <a:rPr lang="en-US" dirty="0" smtClean="0"/>
              <a:t>: 428 </a:t>
            </a:r>
            <a:r>
              <a:rPr lang="ru-RU" dirty="0" err="1" smtClean="0"/>
              <a:t>фичей</a:t>
            </a:r>
            <a:endParaRPr lang="ru-RU" dirty="0"/>
          </a:p>
        </p:txBody>
      </p:sp>
      <p:sp>
        <p:nvSpPr>
          <p:cNvPr id="12" name="Правая фигурная скобка 11"/>
          <p:cNvSpPr/>
          <p:nvPr/>
        </p:nvSpPr>
        <p:spPr>
          <a:xfrm>
            <a:off x="5886925" y="1563833"/>
            <a:ext cx="302683" cy="3659330"/>
          </a:xfrm>
          <a:prstGeom prst="rightBrac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6258250" y="2691678"/>
            <a:ext cx="1862244" cy="127721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Добавляем все сомножители, слагаемые и т.д. как </a:t>
            </a:r>
            <a:r>
              <a:rPr lang="ru-RU" dirty="0" err="1" smtClean="0">
                <a:solidFill>
                  <a:schemeClr val="bg1"/>
                </a:solidFill>
              </a:rPr>
              <a:t>фичи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2391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29988" y="199159"/>
            <a:ext cx="10131425" cy="1130877"/>
          </a:xfrm>
        </p:spPr>
        <p:txBody>
          <a:bodyPr>
            <a:normAutofit/>
          </a:bodyPr>
          <a:lstStyle/>
          <a:p>
            <a:pPr algn="ctr"/>
            <a:r>
              <a:rPr lang="ru-RU" sz="66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Финальная модель</a:t>
            </a:r>
            <a:endParaRPr lang="ru-RU" sz="66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3944" y="2663605"/>
            <a:ext cx="6430051" cy="3472227"/>
          </a:xfrm>
          <a:prstGeom prst="rect">
            <a:avLst/>
          </a:prstGeom>
        </p:spPr>
      </p:pic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514351" y="1615786"/>
            <a:ext cx="4946071" cy="4462895"/>
          </a:xfrm>
        </p:spPr>
        <p:txBody>
          <a:bodyPr>
            <a:normAutofit/>
          </a:bodyPr>
          <a:lstStyle/>
          <a:p>
            <a:endParaRPr lang="en-US" sz="2000" dirty="0" smtClean="0"/>
          </a:p>
          <a:p>
            <a:r>
              <a:rPr lang="en-US" sz="28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Catboost</a:t>
            </a:r>
            <a:r>
              <a:rPr lang="en-US" sz="28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ru-RU" sz="28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с параметрами</a:t>
            </a:r>
            <a:r>
              <a:rPr lang="en-US" sz="28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loss_function</a:t>
            </a:r>
            <a:r>
              <a:rPr lang="en-US" sz="28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:</a:t>
            </a:r>
            <a:r>
              <a:rPr lang="en-US" sz="2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 </a:t>
            </a:r>
            <a:r>
              <a:rPr lang="en-US" sz="28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YetiRank</a:t>
            </a:r>
            <a:endParaRPr lang="en-US" sz="2800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iterations: </a:t>
            </a:r>
            <a:r>
              <a:rPr lang="en-US" sz="28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6000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max_depth</a:t>
            </a:r>
            <a:r>
              <a:rPr lang="en-US" sz="28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:</a:t>
            </a:r>
            <a:r>
              <a:rPr lang="en-US" sz="2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 </a:t>
            </a:r>
            <a:r>
              <a:rPr lang="en-US" sz="28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10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max_bin</a:t>
            </a:r>
            <a:r>
              <a:rPr lang="en-US" sz="2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 : 254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learning_rate</a:t>
            </a:r>
            <a:r>
              <a:rPr lang="en-US" sz="28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:</a:t>
            </a:r>
            <a:r>
              <a:rPr lang="en-US" sz="2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 </a:t>
            </a:r>
            <a:r>
              <a:rPr lang="en-US" sz="28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0.15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task_type</a:t>
            </a:r>
            <a:r>
              <a:rPr lang="en-US" sz="28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:</a:t>
            </a:r>
            <a:r>
              <a:rPr lang="en-US" sz="2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 </a:t>
            </a:r>
            <a:r>
              <a:rPr lang="en-US" sz="28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GPU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7798377" y="1870364"/>
            <a:ext cx="3013364" cy="42083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479 </a:t>
            </a:r>
            <a:r>
              <a:rPr lang="ru-RU" dirty="0" smtClean="0"/>
              <a:t>признаков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9716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800" dirty="0" smtClean="0">
                <a:solidFill>
                  <a:schemeClr val="accent3"/>
                </a:solidFill>
              </a:rPr>
              <a:t>Что еще пробовал</a:t>
            </a:r>
            <a:endParaRPr lang="ru-RU" sz="4800" dirty="0">
              <a:solidFill>
                <a:schemeClr val="accent3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6255" y="2142068"/>
            <a:ext cx="5283777" cy="370281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ru-RU" sz="2800" dirty="0" smtClean="0">
                <a:solidFill>
                  <a:srgbClr val="00B050"/>
                </a:solidFill>
              </a:rPr>
              <a:t>Строить признаки на основе </a:t>
            </a:r>
            <a:r>
              <a:rPr lang="ru-RU" sz="2800" dirty="0" err="1" smtClean="0">
                <a:solidFill>
                  <a:srgbClr val="00B050"/>
                </a:solidFill>
              </a:rPr>
              <a:t>геометок</a:t>
            </a:r>
            <a:endParaRPr lang="ru-RU" sz="2800" dirty="0" smtClean="0">
              <a:solidFill>
                <a:srgbClr val="00B050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ru-RU" sz="2800" dirty="0" err="1" smtClean="0">
                <a:solidFill>
                  <a:srgbClr val="00B050"/>
                </a:solidFill>
              </a:rPr>
              <a:t>Ранкеры</a:t>
            </a:r>
            <a:r>
              <a:rPr lang="ru-RU" sz="2800" dirty="0" smtClean="0">
                <a:solidFill>
                  <a:srgbClr val="00B050"/>
                </a:solidFill>
              </a:rPr>
              <a:t> из </a:t>
            </a:r>
            <a:r>
              <a:rPr lang="en-US" sz="2800" dirty="0" err="1" smtClean="0">
                <a:solidFill>
                  <a:srgbClr val="00B050"/>
                </a:solidFill>
              </a:rPr>
              <a:t>xgboost</a:t>
            </a:r>
            <a:r>
              <a:rPr lang="en-US" sz="2800" dirty="0">
                <a:solidFill>
                  <a:srgbClr val="00B050"/>
                </a:solidFill>
              </a:rPr>
              <a:t> </a:t>
            </a:r>
            <a:r>
              <a:rPr lang="en-US" sz="2800" dirty="0" smtClean="0">
                <a:solidFill>
                  <a:srgbClr val="00B050"/>
                </a:solidFill>
              </a:rPr>
              <a:t>(</a:t>
            </a:r>
            <a:r>
              <a:rPr lang="ru-RU" sz="2800" dirty="0" smtClean="0">
                <a:solidFill>
                  <a:srgbClr val="00B050"/>
                </a:solidFill>
              </a:rPr>
              <a:t>с разными параметрами)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sz="2800" dirty="0" smtClean="0">
                <a:solidFill>
                  <a:srgbClr val="00B050"/>
                </a:solidFill>
              </a:rPr>
              <a:t>Разные наборы параметров </a:t>
            </a:r>
            <a:r>
              <a:rPr lang="en-US" sz="2800" dirty="0" err="1" smtClean="0">
                <a:solidFill>
                  <a:srgbClr val="00B050"/>
                </a:solidFill>
              </a:rPr>
              <a:t>catboost</a:t>
            </a:r>
            <a:endParaRPr lang="en-US" sz="2800" dirty="0" smtClean="0">
              <a:solidFill>
                <a:srgbClr val="00B050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ru-RU" sz="2800" dirty="0" err="1" smtClean="0">
                <a:solidFill>
                  <a:srgbClr val="00B050"/>
                </a:solidFill>
              </a:rPr>
              <a:t>Эмбеддинги</a:t>
            </a:r>
            <a:r>
              <a:rPr lang="ru-RU" sz="2800" dirty="0" smtClean="0">
                <a:solidFill>
                  <a:srgbClr val="00B050"/>
                </a:solidFill>
              </a:rPr>
              <a:t> </a:t>
            </a:r>
            <a:r>
              <a:rPr lang="en-US" sz="2800" dirty="0" smtClean="0">
                <a:solidFill>
                  <a:srgbClr val="00B050"/>
                </a:solidFill>
              </a:rPr>
              <a:t>Bert, </a:t>
            </a:r>
            <a:r>
              <a:rPr lang="en-US" sz="2800" dirty="0" err="1" smtClean="0">
                <a:solidFill>
                  <a:srgbClr val="00B050"/>
                </a:solidFill>
              </a:rPr>
              <a:t>fasttext</a:t>
            </a:r>
            <a:r>
              <a:rPr lang="en-US" sz="2800" dirty="0" smtClean="0">
                <a:solidFill>
                  <a:srgbClr val="00B050"/>
                </a:solidFill>
              </a:rPr>
              <a:t>.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382" y="2204605"/>
            <a:ext cx="60960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464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11828" y="2557895"/>
            <a:ext cx="10131425" cy="1456267"/>
          </a:xfrm>
        </p:spPr>
        <p:txBody>
          <a:bodyPr>
            <a:normAutofit/>
          </a:bodyPr>
          <a:lstStyle/>
          <a:p>
            <a:r>
              <a:rPr lang="ru-RU" sz="7200" dirty="0" smtClean="0">
                <a:solidFill>
                  <a:schemeClr val="accent3"/>
                </a:solidFill>
              </a:rPr>
              <a:t>Спасибо за внимание</a:t>
            </a:r>
            <a:r>
              <a:rPr lang="en-US" sz="7200" dirty="0" smtClean="0">
                <a:solidFill>
                  <a:schemeClr val="accent3"/>
                </a:solidFill>
              </a:rPr>
              <a:t>!</a:t>
            </a:r>
            <a:endParaRPr lang="ru-RU" sz="72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37798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а">
  <a:themeElements>
    <a:clrScheme name="Небеса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Небеса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Небеса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TM03457452[[fn=Небесная]]</Template>
  <TotalTime>335</TotalTime>
  <Words>445</Words>
  <Application>Microsoft Office PowerPoint</Application>
  <PresentationFormat>Широкоэкранный</PresentationFormat>
  <Paragraphs>114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Wingdings</vt:lpstr>
      <vt:lpstr>Небеса</vt:lpstr>
      <vt:lpstr>Ranking long tail queries Fall 2021 </vt:lpstr>
      <vt:lpstr>Предобработка данных</vt:lpstr>
      <vt:lpstr>Классические текстовые фичи (для текстов)</vt:lpstr>
      <vt:lpstr>КЛАССИЧЕСКИЕ ТЕКСТОВЫЕ ФИЧИ (ДЛЯ ЗАГОЛОВКОВ)</vt:lpstr>
      <vt:lpstr>Нейронные фичи</vt:lpstr>
      <vt:lpstr>Кликовые фичи</vt:lpstr>
      <vt:lpstr>Финальная модель</vt:lpstr>
      <vt:lpstr>Что еще пробовал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Taireirmorion</dc:creator>
  <cp:lastModifiedBy>Taireirmorion</cp:lastModifiedBy>
  <cp:revision>38</cp:revision>
  <dcterms:created xsi:type="dcterms:W3CDTF">2022-02-05T17:35:03Z</dcterms:created>
  <dcterms:modified xsi:type="dcterms:W3CDTF">2022-02-07T14:32:36Z</dcterms:modified>
</cp:coreProperties>
</file>