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6138459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62570878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1119388988" name="Рисунок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1937957357" name="Заметка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951198271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245351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708916" name="Рисунок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52264388" name="Текст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49976059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9307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227213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785470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E092C8-3F4B-1D97-9A44-5DF05E1D6A3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259119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273358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833504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118B11-8ECC-7A86-A62D-AB0CDD04173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12771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456941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25811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675BF1-FE30-91BA-3C30-07A2A9D5536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9358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040042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224267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419552-1DF2-5A6B-C8E3-27A0A1BA0916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29275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921682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560018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F5C756-01D4-B3BA-7D70-25569B5410C4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19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721086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53168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8A4A5E-4FD7-3160-1E04-64F5E3D18885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68232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09412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521406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DFF884-F14B-D9E4-57D2-6284420CC947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36984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159883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13589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61E240-512D-8725-312D-F7CDDC993B46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84270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433671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25951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674258-E7F5-41DF-CC4A-250C8624B554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6092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616152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956818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46F0B2-0795-6165-2F99-C9D283D5F967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44242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584625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482734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A504388-20E8-09CF-21A8-C11BF155344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738601" name="Title 1"/>
          <p:cNvSpPr>
            <a:spLocks noGrp="1"/>
          </p:cNvSpPr>
          <p:nvPr userDrawn="1"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572394009" name="Subtitle 2"/>
          <p:cNvSpPr>
            <a:spLocks noGrp="1"/>
          </p:cNvSpPr>
          <p:nvPr userDrawn="1">
            <p:ph type="subTitle" idx="1"/>
          </p:nvPr>
        </p:nvSpPr>
        <p:spPr bwMode="auto">
          <a:xfrm>
            <a:off x="2043473" y="4437111"/>
            <a:ext cx="8081653" cy="100811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560030690" name="Date Placeholder 1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858488961" name="Footer Placeholder 1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8267122" name="Slide Number Placeholder 1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  <p:grpSp>
        <p:nvGrpSpPr>
          <p:cNvPr id="319420872" name="Group 312"/>
          <p:cNvGrpSpPr/>
          <p:nvPr userDrawn="1"/>
        </p:nvGrpSpPr>
        <p:grpSpPr bwMode="auto">
          <a:xfrm>
            <a:off x="-22006" y="-7442"/>
            <a:ext cx="12214008" cy="1742779"/>
            <a:chOff x="5534481" y="2204917"/>
            <a:chExt cx="5756459" cy="1155514"/>
          </a:xfrm>
        </p:grpSpPr>
        <p:grpSp>
          <p:nvGrpSpPr>
            <p:cNvPr id="383" name="Group 382"/>
            <p:cNvGrpSpPr/>
            <p:nvPr userDrawn="1"/>
          </p:nvGrpSpPr>
          <p:grpSpPr bwMode="auto">
            <a:xfrm>
              <a:off x="10137289" y="2208431"/>
              <a:ext cx="1153652" cy="1152000"/>
              <a:chOff x="8985289" y="2208431"/>
              <a:chExt cx="1153652" cy="1152000"/>
            </a:xfrm>
          </p:grpSpPr>
          <p:sp>
            <p:nvSpPr>
              <p:cNvPr id="432" name="Rectangle 431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Group 432"/>
              <p:cNvGrpSpPr/>
              <p:nvPr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434" name="Rectangle 433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5" name="Rectangle 434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Rectangle 435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7" name="Rectangle 436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38" name="Rectangle 437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Rectangle 438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40" name="Rectangle 439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Rectangle 440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Rectangle 441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Group 383"/>
            <p:cNvGrpSpPr/>
            <p:nvPr userDrawn="1"/>
          </p:nvGrpSpPr>
          <p:grpSpPr bwMode="auto">
            <a:xfrm>
              <a:off x="8985885" y="2204917"/>
              <a:ext cx="1153056" cy="1152000"/>
              <a:chOff x="8985885" y="2208431"/>
              <a:chExt cx="1153056" cy="1152000"/>
            </a:xfrm>
          </p:grpSpPr>
          <p:sp>
            <p:nvSpPr>
              <p:cNvPr id="421" name="Rectangle 420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Group 421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23" name="Rectangle 422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Rectangle 423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Rectangle 424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6" name="Rectangle 425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27" name="Rectangle 426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Rectangle 427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9" name="Rectangle 428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Rectangle 429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Rectangle 430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Group 384"/>
            <p:cNvGrpSpPr/>
            <p:nvPr userDrawn="1"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410" name="Rectangle 409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Group 410"/>
              <p:cNvGrpSpPr/>
              <p:nvPr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412" name="Rectangle 411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413" name="Rectangle 412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414" name="Rectangle 413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15" name="Rectangle 414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6" name="Rectangle 415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7" name="Rectangle 416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18" name="Rectangle 417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9" name="Rectangle 418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0" name="Rectangle 419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Group 385"/>
            <p:cNvGrpSpPr/>
            <p:nvPr userDrawn="1"/>
          </p:nvGrpSpPr>
          <p:grpSpPr bwMode="auto">
            <a:xfrm>
              <a:off x="6683297" y="2204917"/>
              <a:ext cx="1153056" cy="1152000"/>
              <a:chOff x="8985885" y="2208431"/>
              <a:chExt cx="1153056" cy="1152000"/>
            </a:xfrm>
          </p:grpSpPr>
          <p:sp>
            <p:nvSpPr>
              <p:cNvPr id="399" name="Rectangle 398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Group 399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01" name="Rectangle 400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2" name="Rectangle 401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03" name="Rectangle 402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04" name="Rectangle 403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405" name="Rectangle 404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Rectangle 405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07" name="Rectangle 406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408" name="Rectangle 407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409" name="Rectangle 408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Group 386"/>
            <p:cNvGrpSpPr/>
            <p:nvPr userDrawn="1"/>
          </p:nvGrpSpPr>
          <p:grpSpPr bwMode="auto">
            <a:xfrm>
              <a:off x="5534481" y="2204917"/>
              <a:ext cx="1153056" cy="1152000"/>
              <a:chOff x="8985885" y="2208431"/>
              <a:chExt cx="1153056" cy="1152000"/>
            </a:xfrm>
          </p:grpSpPr>
          <p:sp>
            <p:nvSpPr>
              <p:cNvPr id="388" name="Rectangle 38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Group 388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390" name="Rectangle 38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391" name="Rectangle 39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392" name="Rectangle 39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393" name="Rectangle 39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394" name="Rectangle 39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395" name="Rectangle 39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396" name="Rectangle 39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397" name="Rectangle 39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Rectangle 397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1194251170" name="Group 4"/>
          <p:cNvGrpSpPr/>
          <p:nvPr userDrawn="1"/>
        </p:nvGrpSpPr>
        <p:grpSpPr bwMode="auto">
          <a:xfrm>
            <a:off x="1" y="6597351"/>
            <a:ext cx="12191998" cy="290795"/>
            <a:chOff x="-22006" y="8796469"/>
            <a:chExt cx="6520455" cy="387727"/>
          </a:xfrm>
        </p:grpSpPr>
        <p:sp>
          <p:nvSpPr>
            <p:cNvPr id="464" name="Rectangle 463"/>
            <p:cNvSpPr/>
            <p:nvPr userDrawn="1"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Rectangle 464"/>
            <p:cNvSpPr/>
            <p:nvPr userDrawn="1"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466" name="Rectangle 465"/>
            <p:cNvSpPr/>
            <p:nvPr userDrawn="1"/>
          </p:nvSpPr>
          <p:spPr bwMode="auto">
            <a:xfrm>
              <a:off x="5731505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Rectangle 466"/>
            <p:cNvSpPr/>
            <p:nvPr userDrawn="1"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68" name="Rectangle 467"/>
            <p:cNvSpPr/>
            <p:nvPr userDrawn="1"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Rectangle 468"/>
            <p:cNvSpPr/>
            <p:nvPr userDrawn="1"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470" name="Rectangle 469"/>
            <p:cNvSpPr/>
            <p:nvPr userDrawn="1"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Rectangle 470"/>
            <p:cNvSpPr/>
            <p:nvPr userDrawn="1"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472" name="Rectangle 471"/>
            <p:cNvSpPr/>
            <p:nvPr userDrawn="1"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Rectangle 472"/>
            <p:cNvSpPr/>
            <p:nvPr userDrawn="1"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474" name="Rectangle 473"/>
            <p:cNvSpPr/>
            <p:nvPr userDrawn="1"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475" name="Rectangle 474"/>
            <p:cNvSpPr/>
            <p:nvPr userDrawn="1"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476" name="Rectangle 475"/>
            <p:cNvSpPr/>
            <p:nvPr userDrawn="1"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Rectangle 476"/>
            <p:cNvSpPr/>
            <p:nvPr userDrawn="1"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478" name="Rectangle 477"/>
            <p:cNvSpPr/>
            <p:nvPr userDrawn="1"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Rectangle 478"/>
            <p:cNvSpPr/>
            <p:nvPr userDrawn="1"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80" name="Rectangle 479"/>
            <p:cNvSpPr/>
            <p:nvPr userDrawn="1"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Rectangle 480"/>
            <p:cNvSpPr/>
            <p:nvPr userDrawn="1"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99"/>
              </a:schemeClr>
            </a:solidFill>
            <a:ln>
              <a:noFill/>
            </a:ln>
          </p:spPr>
        </p:sp>
        <p:sp>
          <p:nvSpPr>
            <p:cNvPr id="482" name="Rectangle 481"/>
            <p:cNvSpPr/>
            <p:nvPr userDrawn="1"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483" name="Rectangle 482"/>
            <p:cNvSpPr/>
            <p:nvPr userDrawn="1"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998"/>
              </a:schemeClr>
            </a:solidFill>
            <a:ln>
              <a:noFill/>
            </a:ln>
          </p:spPr>
        </p:sp>
        <p:sp>
          <p:nvSpPr>
            <p:cNvPr id="484" name="Rectangle 483"/>
            <p:cNvSpPr/>
            <p:nvPr userDrawn="1"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Rectangle 484"/>
            <p:cNvSpPr/>
            <p:nvPr userDrawn="1"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Rectangle 485"/>
            <p:cNvSpPr/>
            <p:nvPr userDrawn="1"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937636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55409410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036858729" name="Date Placeholder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290696145" name="Footer Placeholder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84842637" name="Slide Number Placeholder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100629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980729"/>
            <a:ext cx="2743200" cy="5040559"/>
          </a:xfrm>
        </p:spPr>
        <p:txBody>
          <a:bodyPr vert="eaVert"/>
          <a:lstStyle>
            <a:lvl1pPr>
              <a:defRPr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92473250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980727"/>
            <a:ext cx="8026399" cy="5040561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310696153" name="Date Placeholder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374426779" name="Footer Placeholder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29974259" name="Slide Number Placeholder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4786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56771699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41424667" name="Date Placeholder 14"/>
          <p:cNvSpPr>
            <a:spLocks noGrp="1"/>
          </p:cNvSpPr>
          <p:nvPr>
            <p:ph type="dt" sz="half" idx="10"/>
          </p:nvPr>
        </p:nvSpPr>
        <p:spPr bwMode="auto">
          <a:xfrm>
            <a:off x="607261" y="6109507"/>
            <a:ext cx="2844798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763846983" name="Footer Placeholder 15"/>
          <p:cNvSpPr>
            <a:spLocks noGrp="1"/>
          </p:cNvSpPr>
          <p:nvPr>
            <p:ph type="ftr" sz="quarter" idx="11"/>
          </p:nvPr>
        </p:nvSpPr>
        <p:spPr bwMode="auto">
          <a:xfrm>
            <a:off x="7758885" y="6132835"/>
            <a:ext cx="3860799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5981722" name="Slide Number Placeholder 17"/>
          <p:cNvSpPr>
            <a:spLocks noGrp="1"/>
          </p:cNvSpPr>
          <p:nvPr>
            <p:ph type="sldNum" sz="quarter" idx="12"/>
          </p:nvPr>
        </p:nvSpPr>
        <p:spPr bwMode="auto">
          <a:xfrm>
            <a:off x="5190395" y="6132835"/>
            <a:ext cx="952634" cy="365125"/>
          </a:xfrm>
        </p:spPr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4411413" name="Title 1"/>
          <p:cNvSpPr>
            <a:spLocks noGrp="1"/>
          </p:cNvSpPr>
          <p:nvPr>
            <p:ph type="title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97095483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391" y="2060847"/>
            <a:ext cx="10945215" cy="3960439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9336919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772752229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4286074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014549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3889742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046932538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115357137" name="Footer Placeholder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87818770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  <p:sp>
        <p:nvSpPr>
          <p:cNvPr id="2097487916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36985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4127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73384945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15913116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41277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213413790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75198757" name="Date Placeholder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41649978" name="Footer Placeholder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80100906" name="Slide Number Placeholder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  <p:sp>
        <p:nvSpPr>
          <p:cNvPr id="496559596" name="Title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4392633" name="Title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52975984" name="Date Placeholder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860963973" name="Footer Placeholder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44500397" name="Slide Number Placeholder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2701305" name="Date Placeholder 1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321487442" name="Footer Placeholder 1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9034175" name="Slide Number Placeholder 2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1534373" name="Content Placeholder 2"/>
          <p:cNvSpPr>
            <a:spLocks noGrp="1"/>
          </p:cNvSpPr>
          <p:nvPr>
            <p:ph idx="1"/>
          </p:nvPr>
        </p:nvSpPr>
        <p:spPr bwMode="auto">
          <a:xfrm>
            <a:off x="4847861" y="1196753"/>
            <a:ext cx="6816757" cy="48245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78899935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3393" y="1196753"/>
            <a:ext cx="4011084" cy="48245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75137943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32102708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507529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1002957595" name="Title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1347913" name="Title 1"/>
          <p:cNvSpPr>
            <a:spLocks noGrp="1"/>
          </p:cNvSpPr>
          <p:nvPr>
            <p:ph type="title"/>
          </p:nvPr>
        </p:nvSpPr>
        <p:spPr bwMode="auto">
          <a:xfrm>
            <a:off x="2389717" y="4797151"/>
            <a:ext cx="7315200" cy="576063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65470576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1196751"/>
            <a:ext cx="7315200" cy="35283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95020006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445223"/>
            <a:ext cx="73152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47388513" name="Date Placeholder 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551980505" name="Footer Placeholder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7720466" name="Slide Number Placeholder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7255483" name="Rectangle 245"/>
          <p:cNvSpPr/>
          <p:nvPr userDrawn="1"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270940439" name="Rectangle 350"/>
          <p:cNvSpPr/>
          <p:nvPr userDrawn="1"/>
        </p:nvSpPr>
        <p:spPr bwMode="auto">
          <a:xfrm>
            <a:off x="1" y="-5610"/>
            <a:ext cx="765453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1321702208" name="Group 6"/>
          <p:cNvGrpSpPr/>
          <p:nvPr userDrawn="1"/>
        </p:nvGrpSpPr>
        <p:grpSpPr bwMode="auto">
          <a:xfrm>
            <a:off x="2" y="-8405"/>
            <a:ext cx="12199158" cy="867598"/>
            <a:chOff x="1" y="-11207"/>
            <a:chExt cx="12199158" cy="1156798"/>
          </a:xfrm>
        </p:grpSpPr>
        <p:grpSp>
          <p:nvGrpSpPr>
            <p:cNvPr id="113" name="Group 112"/>
            <p:cNvGrpSpPr/>
            <p:nvPr userDrawn="1"/>
          </p:nvGrpSpPr>
          <p:grpSpPr bwMode="auto">
            <a:xfrm>
              <a:off x="11052937" y="-6409"/>
              <a:ext cx="1146222" cy="1147201"/>
              <a:chOff x="8985289" y="2208431"/>
              <a:chExt cx="1153652" cy="1152000"/>
            </a:xfrm>
          </p:grpSpPr>
          <p:sp>
            <p:nvSpPr>
              <p:cNvPr id="6" name="Rectangle 5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Group 4"/>
              <p:cNvGrpSpPr/>
              <p:nvPr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158" name="Rectangle 157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59" name="Rectangle 158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Rectangle 159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1" name="Rectangle 160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62" name="Rectangle 161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Rectangle 162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4" name="Rectangle 163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Rectangle 164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Rectangle 165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Group 190"/>
            <p:cNvGrpSpPr/>
            <p:nvPr userDrawn="1"/>
          </p:nvGrpSpPr>
          <p:grpSpPr bwMode="auto">
            <a:xfrm>
              <a:off x="9908949" y="-9923"/>
              <a:ext cx="1145630" cy="1152000"/>
              <a:chOff x="8985885" y="2208431"/>
              <a:chExt cx="1153056" cy="1152000"/>
            </a:xfrm>
          </p:grpSpPr>
          <p:sp>
            <p:nvSpPr>
              <p:cNvPr id="192" name="Rectangle 191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Group 192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194" name="Rectangle 193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Rectangle 194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Rectangle 195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97" name="Rectangle 196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98" name="Rectangle 197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Rectangle 198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00" name="Rectangle 199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Rectangle 200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Rectangle 201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Group 202"/>
            <p:cNvGrpSpPr/>
            <p:nvPr userDrawn="1"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204" name="Rectangle 203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Group 204"/>
              <p:cNvGrpSpPr/>
              <p:nvPr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206" name="Rectangle 205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07" name="Rectangle 206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08" name="Rectangle 207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09" name="Rectangle 208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10" name="Rectangle 209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1" name="Rectangle 210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2" name="Rectangle 211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3" name="Rectangle 212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14" name="Rectangle 213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Group 214"/>
            <p:cNvGrpSpPr/>
            <p:nvPr userDrawn="1"/>
          </p:nvGrpSpPr>
          <p:grpSpPr bwMode="auto">
            <a:xfrm>
              <a:off x="7621191" y="-9923"/>
              <a:ext cx="1145630" cy="1152000"/>
              <a:chOff x="8985885" y="2208431"/>
              <a:chExt cx="1153056" cy="1152000"/>
            </a:xfrm>
          </p:grpSpPr>
          <p:sp>
            <p:nvSpPr>
              <p:cNvPr id="216" name="Rectangle 215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Group 216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18" name="Rectangle 217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9" name="Rectangle 218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20" name="Rectangle 219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21" name="Rectangle 220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22" name="Rectangle 221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Rectangle 222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24" name="Rectangle 223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25" name="Rectangle 224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26" name="Rectangle 225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Group 226"/>
            <p:cNvGrpSpPr/>
            <p:nvPr userDrawn="1"/>
          </p:nvGrpSpPr>
          <p:grpSpPr bwMode="auto">
            <a:xfrm>
              <a:off x="6479777" y="-9923"/>
              <a:ext cx="1145630" cy="1152000"/>
              <a:chOff x="8985885" y="2208431"/>
              <a:chExt cx="1153056" cy="1152000"/>
            </a:xfrm>
          </p:grpSpPr>
          <p:sp>
            <p:nvSpPr>
              <p:cNvPr id="228" name="Rectangle 22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Group 228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30" name="Rectangle 22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231" name="Rectangle 23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232" name="Rectangle 23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233" name="Rectangle 23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34" name="Rectangle 23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235" name="Rectangle 23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236" name="Rectangle 23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237" name="Rectangle 23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Rectangle 237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Group 240"/>
            <p:cNvGrpSpPr/>
            <p:nvPr userDrawn="1"/>
          </p:nvGrpSpPr>
          <p:grpSpPr bwMode="auto">
            <a:xfrm>
              <a:off x="5332234" y="-7693"/>
              <a:ext cx="1146222" cy="1152000"/>
              <a:chOff x="8985289" y="2208431"/>
              <a:chExt cx="1153652" cy="1152000"/>
            </a:xfrm>
          </p:grpSpPr>
          <p:sp>
            <p:nvSpPr>
              <p:cNvPr id="290" name="Rectangle 289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Group 290"/>
              <p:cNvGrpSpPr/>
              <p:nvPr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292" name="Rectangle 291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3" name="Rectangle 292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Rectangle 293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5" name="Rectangle 294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6" name="Rectangle 295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Rectangle 296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98" name="Rectangle 297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Rectangle 298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Rectangle 299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Group 241"/>
            <p:cNvGrpSpPr/>
            <p:nvPr userDrawn="1"/>
          </p:nvGrpSpPr>
          <p:grpSpPr bwMode="auto">
            <a:xfrm>
              <a:off x="4188246" y="-11207"/>
              <a:ext cx="1145630" cy="1152000"/>
              <a:chOff x="8985885" y="2208431"/>
              <a:chExt cx="1153056" cy="1152000"/>
            </a:xfrm>
          </p:grpSpPr>
          <p:sp>
            <p:nvSpPr>
              <p:cNvPr id="279" name="Rectangle 278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Group 279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81" name="Rectangle 280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Rectangle 281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Rectangle 282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4" name="Rectangle 283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85" name="Rectangle 284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Rectangle 285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7" name="Rectangle 286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Rectangle 287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Rectangle 288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Group 242"/>
            <p:cNvGrpSpPr/>
            <p:nvPr userDrawn="1"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268" name="Rectangle 26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Group 268"/>
              <p:cNvGrpSpPr/>
              <p:nvPr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270" name="Rectangle 26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71" name="Rectangle 27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72" name="Rectangle 27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73" name="Rectangle 27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74" name="Rectangle 27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5" name="Rectangle 27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76" name="Rectangle 27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7" name="Rectangle 27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78" name="Rectangle 277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Group 243"/>
            <p:cNvGrpSpPr/>
            <p:nvPr userDrawn="1"/>
          </p:nvGrpSpPr>
          <p:grpSpPr bwMode="auto">
            <a:xfrm>
              <a:off x="1900489" y="-11207"/>
              <a:ext cx="1145630" cy="1152000"/>
              <a:chOff x="8985885" y="2208431"/>
              <a:chExt cx="1153056" cy="1152000"/>
            </a:xfrm>
          </p:grpSpPr>
          <p:sp>
            <p:nvSpPr>
              <p:cNvPr id="257" name="Rectangle 256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Group 257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59" name="Rectangle 258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60" name="Rectangle 259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61" name="Rectangle 260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62" name="Rectangle 261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63" name="Rectangle 262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Rectangle 263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65" name="Rectangle 264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66" name="Rectangle 265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67" name="Rectangle 266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/>
            <p:cNvGrpSpPr/>
            <p:nvPr userDrawn="1"/>
          </p:nvGrpSpPr>
          <p:grpSpPr bwMode="auto">
            <a:xfrm>
              <a:off x="762985" y="-11207"/>
              <a:ext cx="1141719" cy="1156798"/>
              <a:chOff x="762985" y="-11207"/>
              <a:chExt cx="1141719" cy="1156798"/>
            </a:xfrm>
          </p:grpSpPr>
          <p:sp>
            <p:nvSpPr>
              <p:cNvPr id="248" name="Rectangle 247"/>
              <p:cNvSpPr/>
              <p:nvPr userDrawn="1"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249" name="Rectangle 248"/>
              <p:cNvSpPr/>
              <p:nvPr userDrawn="1"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250" name="Rectangle 249"/>
              <p:cNvSpPr/>
              <p:nvPr userDrawn="1"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15999"/>
                </a:schemeClr>
              </a:solidFill>
              <a:ln>
                <a:noFill/>
              </a:ln>
            </p:spPr>
          </p:sp>
          <p:sp>
            <p:nvSpPr>
              <p:cNvPr id="251" name="Rectangle 250"/>
              <p:cNvSpPr/>
              <p:nvPr userDrawn="1"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99"/>
                </a:schemeClr>
              </a:solidFill>
              <a:ln>
                <a:noFill/>
              </a:ln>
            </p:spPr>
          </p:sp>
          <p:sp>
            <p:nvSpPr>
              <p:cNvPr id="252" name="Rectangle 251"/>
              <p:cNvSpPr/>
              <p:nvPr userDrawn="1"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253" name="Rectangle 252"/>
              <p:cNvSpPr/>
              <p:nvPr userDrawn="1"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998"/>
                </a:schemeClr>
              </a:solidFill>
              <a:ln>
                <a:noFill/>
              </a:ln>
            </p:spPr>
          </p:sp>
          <p:sp>
            <p:nvSpPr>
              <p:cNvPr id="254" name="Rectangle 253"/>
              <p:cNvSpPr/>
              <p:nvPr userDrawn="1"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255" name="Rectangle 254"/>
              <p:cNvSpPr/>
              <p:nvPr userDrawn="1"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Rectangle 255"/>
              <p:cNvSpPr/>
              <p:nvPr userDrawn="1"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352" name="Group 351"/>
            <p:cNvGrpSpPr/>
            <p:nvPr userDrawn="1"/>
          </p:nvGrpSpPr>
          <p:grpSpPr bwMode="auto">
            <a:xfrm>
              <a:off x="1" y="-7479"/>
              <a:ext cx="766505" cy="1148271"/>
              <a:chOff x="9367467" y="2208431"/>
              <a:chExt cx="771474" cy="1152000"/>
            </a:xfrm>
          </p:grpSpPr>
          <p:sp>
            <p:nvSpPr>
              <p:cNvPr id="354" name="Rectangle 353"/>
              <p:cNvSpPr/>
              <p:nvPr userDrawn="1"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Rectangle 354"/>
              <p:cNvSpPr/>
              <p:nvPr userDrawn="1"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357" name="Rectangle 356"/>
              <p:cNvSpPr/>
              <p:nvPr userDrawn="1"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Rectangle 357"/>
              <p:cNvSpPr/>
              <p:nvPr userDrawn="1"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360" name="Rectangle 359"/>
              <p:cNvSpPr/>
              <p:nvPr userDrawn="1"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Rectangle 360"/>
              <p:cNvSpPr/>
              <p:nvPr userDrawn="1"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992617340" name="Rectangle 482"/>
          <p:cNvSpPr/>
          <p:nvPr userDrawn="1"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647977979" name="Rectangle 487"/>
          <p:cNvSpPr/>
          <p:nvPr userDrawn="1"/>
        </p:nvSpPr>
        <p:spPr bwMode="auto">
          <a:xfrm>
            <a:off x="11053358" y="6594997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24628447" name="Rectangle 488"/>
          <p:cNvSpPr/>
          <p:nvPr userDrawn="1"/>
        </p:nvSpPr>
        <p:spPr bwMode="auto">
          <a:xfrm>
            <a:off x="11432934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015736986" name="Rectangle 489"/>
          <p:cNvSpPr/>
          <p:nvPr userDrawn="1"/>
        </p:nvSpPr>
        <p:spPr bwMode="auto">
          <a:xfrm>
            <a:off x="11813271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85029457" name="Rectangle 471"/>
          <p:cNvSpPr/>
          <p:nvPr userDrawn="1"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213999443" name="Rectangle 476"/>
          <p:cNvSpPr/>
          <p:nvPr userDrawn="1"/>
        </p:nvSpPr>
        <p:spPr bwMode="auto">
          <a:xfrm>
            <a:off x="9909199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63678065" name="Rectangle 477"/>
          <p:cNvSpPr/>
          <p:nvPr userDrawn="1"/>
        </p:nvSpPr>
        <p:spPr bwMode="auto">
          <a:xfrm>
            <a:off x="10289537" y="6681515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667780552" name="Rectangle 478"/>
          <p:cNvSpPr/>
          <p:nvPr userDrawn="1"/>
        </p:nvSpPr>
        <p:spPr bwMode="auto">
          <a:xfrm>
            <a:off x="10669114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1861952478" name="Rectangle 460"/>
          <p:cNvSpPr/>
          <p:nvPr userDrawn="1"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72651823" name="Rectangle 465"/>
          <p:cNvSpPr/>
          <p:nvPr userDrawn="1"/>
        </p:nvSpPr>
        <p:spPr bwMode="auto">
          <a:xfrm>
            <a:off x="8763994" y="6594997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826099906" name="Rectangle 466"/>
          <p:cNvSpPr/>
          <p:nvPr userDrawn="1"/>
        </p:nvSpPr>
        <p:spPr bwMode="auto">
          <a:xfrm>
            <a:off x="9150709" y="6594997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1552644826" name="Rectangle 467"/>
          <p:cNvSpPr/>
          <p:nvPr userDrawn="1"/>
        </p:nvSpPr>
        <p:spPr bwMode="auto">
          <a:xfrm>
            <a:off x="9521437" y="6597036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605039456" name="Rectangle 449"/>
          <p:cNvSpPr/>
          <p:nvPr userDrawn="1"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511447725" name="Rectangle 454"/>
          <p:cNvSpPr/>
          <p:nvPr userDrawn="1"/>
        </p:nvSpPr>
        <p:spPr bwMode="auto">
          <a:xfrm>
            <a:off x="7622289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632795584" name="Rectangle 455"/>
          <p:cNvSpPr/>
          <p:nvPr userDrawn="1"/>
        </p:nvSpPr>
        <p:spPr bwMode="auto">
          <a:xfrm>
            <a:off x="8001866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991366018" name="Rectangle 456"/>
          <p:cNvSpPr/>
          <p:nvPr userDrawn="1"/>
        </p:nvSpPr>
        <p:spPr bwMode="auto">
          <a:xfrm>
            <a:off x="8382201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653327312" name="Rectangle 438"/>
          <p:cNvSpPr/>
          <p:nvPr userDrawn="1"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818958678" name="Rectangle 443"/>
          <p:cNvSpPr/>
          <p:nvPr userDrawn="1"/>
        </p:nvSpPr>
        <p:spPr bwMode="auto">
          <a:xfrm>
            <a:off x="6481296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750237936" name="Rectangle 444"/>
          <p:cNvSpPr/>
          <p:nvPr userDrawn="1"/>
        </p:nvSpPr>
        <p:spPr bwMode="auto">
          <a:xfrm>
            <a:off x="6860871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1418185895" name="Rectangle 445"/>
          <p:cNvSpPr/>
          <p:nvPr userDrawn="1"/>
        </p:nvSpPr>
        <p:spPr bwMode="auto">
          <a:xfrm>
            <a:off x="7241207" y="6598214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1616064183" name="Rectangle 422"/>
          <p:cNvSpPr/>
          <p:nvPr userDrawn="1"/>
        </p:nvSpPr>
        <p:spPr bwMode="auto">
          <a:xfrm>
            <a:off x="5330856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55009170" name="Rectangle 427"/>
          <p:cNvSpPr/>
          <p:nvPr userDrawn="1"/>
        </p:nvSpPr>
        <p:spPr bwMode="auto">
          <a:xfrm>
            <a:off x="5334768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151781047" name="Rectangle 428"/>
          <p:cNvSpPr/>
          <p:nvPr userDrawn="1"/>
        </p:nvSpPr>
        <p:spPr bwMode="auto">
          <a:xfrm>
            <a:off x="5714343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504410208" name="Rectangle 429"/>
          <p:cNvSpPr/>
          <p:nvPr userDrawn="1"/>
        </p:nvSpPr>
        <p:spPr bwMode="auto">
          <a:xfrm>
            <a:off x="6094679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074513329" name="Rectangle 411"/>
          <p:cNvSpPr/>
          <p:nvPr userDrawn="1"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81313021" name="Rectangle 416"/>
          <p:cNvSpPr/>
          <p:nvPr userDrawn="1"/>
        </p:nvSpPr>
        <p:spPr bwMode="auto">
          <a:xfrm>
            <a:off x="4190610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2007810404" name="Rectangle 417"/>
          <p:cNvSpPr/>
          <p:nvPr userDrawn="1"/>
        </p:nvSpPr>
        <p:spPr bwMode="auto">
          <a:xfrm>
            <a:off x="4570186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621480676" name="Rectangle 418"/>
          <p:cNvSpPr/>
          <p:nvPr userDrawn="1"/>
        </p:nvSpPr>
        <p:spPr bwMode="auto">
          <a:xfrm>
            <a:off x="4950522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516440189" name="Rectangle 400"/>
          <p:cNvSpPr/>
          <p:nvPr userDrawn="1"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876466023" name="Rectangle 405"/>
          <p:cNvSpPr/>
          <p:nvPr userDrawn="1"/>
        </p:nvSpPr>
        <p:spPr bwMode="auto">
          <a:xfrm>
            <a:off x="3045402" y="6599709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1266770658" name="Rectangle 406"/>
          <p:cNvSpPr/>
          <p:nvPr userDrawn="1"/>
        </p:nvSpPr>
        <p:spPr bwMode="auto">
          <a:xfrm>
            <a:off x="3424979" y="6599709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1726219552" name="Rectangle 407"/>
          <p:cNvSpPr/>
          <p:nvPr userDrawn="1"/>
        </p:nvSpPr>
        <p:spPr bwMode="auto">
          <a:xfrm>
            <a:off x="3805314" y="6599709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992217066" name="Rectangle 389"/>
          <p:cNvSpPr/>
          <p:nvPr userDrawn="1"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262988532" name="Rectangle 394"/>
          <p:cNvSpPr/>
          <p:nvPr userDrawn="1"/>
        </p:nvSpPr>
        <p:spPr bwMode="auto">
          <a:xfrm>
            <a:off x="1903697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889700183" name="Rectangle 395"/>
          <p:cNvSpPr/>
          <p:nvPr userDrawn="1"/>
        </p:nvSpPr>
        <p:spPr bwMode="auto">
          <a:xfrm>
            <a:off x="2283274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714643018" name="Rectangle 396"/>
          <p:cNvSpPr/>
          <p:nvPr userDrawn="1"/>
        </p:nvSpPr>
        <p:spPr bwMode="auto">
          <a:xfrm>
            <a:off x="2663610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698903779" name="Rectangle 378"/>
          <p:cNvSpPr/>
          <p:nvPr userDrawn="1"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611517737" name="Rectangle 383"/>
          <p:cNvSpPr/>
          <p:nvPr userDrawn="1"/>
        </p:nvSpPr>
        <p:spPr bwMode="auto">
          <a:xfrm>
            <a:off x="762703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846423703" name="Rectangle 384"/>
          <p:cNvSpPr/>
          <p:nvPr userDrawn="1"/>
        </p:nvSpPr>
        <p:spPr bwMode="auto">
          <a:xfrm>
            <a:off x="1142281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41235614" name="Rectangle 385"/>
          <p:cNvSpPr/>
          <p:nvPr userDrawn="1"/>
        </p:nvSpPr>
        <p:spPr bwMode="auto">
          <a:xfrm>
            <a:off x="1522615" y="6597353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248959206" name="Rectangle 365"/>
          <p:cNvSpPr/>
          <p:nvPr userDrawn="1"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65414194" name="Rectangle 369"/>
          <p:cNvSpPr/>
          <p:nvPr userDrawn="1"/>
        </p:nvSpPr>
        <p:spPr bwMode="auto">
          <a:xfrm>
            <a:off x="4502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99949226" name="Rectangle 370"/>
          <p:cNvSpPr/>
          <p:nvPr userDrawn="1"/>
        </p:nvSpPr>
        <p:spPr bwMode="auto">
          <a:xfrm>
            <a:off x="384838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97070442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66500627" name="Title 1"/>
          <p:cNvSpPr>
            <a:spLocks noGrp="1"/>
          </p:cNvSpPr>
          <p:nvPr userDrawn="1"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216462063" name="Slide Number Placeholder 5"/>
          <p:cNvSpPr>
            <a:spLocks noGrp="1"/>
          </p:cNvSpPr>
          <p:nvPr userDrawn="1">
            <p:ph type="sldNum" sz="quarter" idx="4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  <p:sp>
        <p:nvSpPr>
          <p:cNvPr id="1975392397" name="Date Placeholder 3"/>
          <p:cNvSpPr>
            <a:spLocks noGrp="1"/>
          </p:cNvSpPr>
          <p:nvPr userDrawn="1">
            <p:ph type="dt" sz="half" idx="2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607042786" name="Footer Placeholder 4"/>
          <p:cNvSpPr>
            <a:spLocks noGrp="1"/>
          </p:cNvSpPr>
          <p:nvPr userDrawn="1">
            <p:ph type="ftr" sz="quarter" idx="3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ctr" defTabSz="914400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10.xml"/><Relationship Id="rId11" Type="http://schemas.openxmlformats.org/officeDocument/2006/relationships/slide" Target="slide11.xml"/><Relationship Id="rId12" Type="http://schemas.openxmlformats.org/officeDocument/2006/relationships/slide" Target="slide12.xml"/><Relationship Id="rId1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2743607" name="Title 1"/>
          <p:cNvSpPr>
            <a:spLocks noGrp="1"/>
          </p:cNvSpPr>
          <p:nvPr>
            <p:ph type="ctrTitle"/>
          </p:nvPr>
        </p:nvSpPr>
        <p:spPr bwMode="auto">
          <a:xfrm>
            <a:off x="514741" y="2791409"/>
            <a:ext cx="9994345" cy="115212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 sz="4800" b="1">
                <a:solidFill>
                  <a:schemeClr val="tx1"/>
                </a:solidFill>
              </a:rPr>
              <a:t>К</a:t>
            </a:r>
            <a:r>
              <a:rPr sz="4800" b="1">
                <a:solidFill>
                  <a:schemeClr val="tx1"/>
                </a:solidFill>
              </a:rPr>
              <a:t>урсовой</a:t>
            </a:r>
            <a:r>
              <a:rPr sz="4800" b="1">
                <a:solidFill>
                  <a:schemeClr val="tx1"/>
                </a:solidFill>
              </a:rPr>
              <a:t> </a:t>
            </a:r>
            <a:r>
              <a:rPr sz="4800" b="1">
                <a:solidFill>
                  <a:schemeClr val="tx1"/>
                </a:solidFill>
              </a:rPr>
              <a:t>проект</a:t>
            </a:r>
            <a:r>
              <a:rPr sz="4800" b="1">
                <a:solidFill>
                  <a:schemeClr val="tx1"/>
                </a:solidFill>
              </a:rPr>
              <a:t> </a:t>
            </a:r>
            <a:r>
              <a:rPr sz="4800" b="1">
                <a:solidFill>
                  <a:schemeClr val="tx1"/>
                </a:solidFill>
              </a:rPr>
              <a:t>по дисциплине “Программирование”</a:t>
            </a:r>
            <a:endParaRPr b="0"/>
          </a:p>
        </p:txBody>
      </p:sp>
      <p:sp>
        <p:nvSpPr>
          <p:cNvPr id="228171923" name="Subtitle 2"/>
          <p:cNvSpPr>
            <a:spLocks noGrp="1"/>
          </p:cNvSpPr>
          <p:nvPr>
            <p:ph type="subTitle" idx="1"/>
          </p:nvPr>
        </p:nvSpPr>
        <p:spPr bwMode="auto">
          <a:xfrm>
            <a:off x="-248703" y="4356805"/>
            <a:ext cx="8081653" cy="1008111"/>
          </a:xfrm>
        </p:spPr>
        <p:txBody>
          <a:bodyPr/>
          <a:lstStyle/>
          <a:p>
            <a:pPr>
              <a:defRPr/>
            </a:pPr>
            <a:r>
              <a:rPr sz="3600" b="0">
                <a:solidFill>
                  <a:schemeClr val="tx1"/>
                </a:solidFill>
              </a:rPr>
              <a:t>Игровая программа “Тамагочи”</a:t>
            </a:r>
            <a:endParaRPr lang="ru-RU"/>
          </a:p>
        </p:txBody>
      </p:sp>
      <p:sp>
        <p:nvSpPr>
          <p:cNvPr id="662305649" name=""/>
          <p:cNvSpPr txBox="1"/>
          <p:nvPr/>
        </p:nvSpPr>
        <p:spPr bwMode="auto">
          <a:xfrm flipH="0" flipV="0">
            <a:off x="8105970" y="4780136"/>
            <a:ext cx="3878394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600"/>
              <a:t>Создатели:</a:t>
            </a:r>
            <a:br>
              <a:rPr sz="1600"/>
            </a:br>
            <a:r>
              <a:rPr sz="1600">
                <a:highlight>
                  <a:srgbClr val="000000"/>
                </a:highlight>
              </a:rPr>
              <a:t>Школин Иван Алексеевич</a:t>
            </a:r>
            <a:br>
              <a:rPr sz="1600">
                <a:highlight>
                  <a:srgbClr val="000000"/>
                </a:highlight>
              </a:rPr>
            </a:br>
            <a:r>
              <a:rPr sz="1600">
                <a:highlight>
                  <a:srgbClr val="000000"/>
                </a:highlight>
              </a:rPr>
              <a:t>Давлатов Алексей Сергеевич</a:t>
            </a:r>
            <a:endParaRPr sz="1600"/>
          </a:p>
          <a:p>
            <a:pPr algn="r">
              <a:defRPr/>
            </a:pPr>
            <a:br>
              <a:rPr sz="1600"/>
            </a:br>
            <a:r>
              <a:rPr sz="1600"/>
              <a:t>Преподаватель:</a:t>
            </a:r>
            <a:endParaRPr sz="1600"/>
          </a:p>
          <a:p>
            <a:pPr algn="r">
              <a:defRPr/>
            </a:pPr>
            <a:r>
              <a:rPr sz="1600">
                <a:solidFill>
                  <a:schemeClr val="tx1"/>
                </a:solidFill>
                <a:highlight>
                  <a:srgbClr val="000000"/>
                </a:highlight>
              </a:rPr>
              <a:t>Булатицкий</a:t>
            </a:r>
            <a:r>
              <a:rPr sz="1600">
                <a:solidFill>
                  <a:schemeClr val="tx1"/>
                </a:solidFill>
                <a:highlight>
                  <a:srgbClr val="000000"/>
                </a:highlight>
              </a:rPr>
              <a:t> </a:t>
            </a:r>
            <a:r>
              <a:rPr sz="1600">
                <a:solidFill>
                  <a:schemeClr val="tx1"/>
                </a:solidFill>
                <a:highlight>
                  <a:srgbClr val="000000"/>
                </a:highlight>
              </a:rPr>
              <a:t>Д</a:t>
            </a:r>
            <a:r>
              <a:rPr sz="1600">
                <a:solidFill>
                  <a:schemeClr val="tx1"/>
                </a:solidFill>
                <a:highlight>
                  <a:srgbClr val="000000"/>
                </a:highlight>
              </a:rPr>
              <a:t>митрий</a:t>
            </a:r>
            <a:r>
              <a:rPr sz="1600">
                <a:solidFill>
                  <a:schemeClr val="tx1"/>
                </a:solidFill>
                <a:highlight>
                  <a:srgbClr val="000000"/>
                </a:highlight>
              </a:rPr>
              <a:t> </a:t>
            </a:r>
            <a:r>
              <a:rPr sz="1600">
                <a:solidFill>
                  <a:schemeClr val="tx1"/>
                </a:solidFill>
                <a:highlight>
                  <a:srgbClr val="000000"/>
                </a:highlight>
              </a:rPr>
              <a:t>И</a:t>
            </a:r>
            <a:r>
              <a:rPr sz="1600">
                <a:solidFill>
                  <a:schemeClr val="tx1"/>
                </a:solidFill>
                <a:highlight>
                  <a:srgbClr val="000000"/>
                </a:highlight>
              </a:rPr>
              <a:t>ванович</a:t>
            </a:r>
            <a:r>
              <a:rPr sz="1600"/>
              <a:t> </a:t>
            </a:r>
            <a:endParaRPr/>
          </a:p>
        </p:txBody>
      </p:sp>
      <p:sp>
        <p:nvSpPr>
          <p:cNvPr id="885050471" name="Slide Number Placeholder 1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05C9E7B-2528-3A25-4470-BD3A1588E439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25968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Сохранения в программе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9257885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340767"/>
            <a:ext cx="8413594" cy="4608513"/>
          </a:xfrm>
        </p:spPr>
        <p:txBody>
          <a:bodyPr/>
          <a:lstStyle/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Игра автоматически сохраняет состояние питомца в файл при выходе. 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При запуске файл загружается и сразу восстанавливает питомца. 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Сохраня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ю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тся все ключевые данные: внешний вид, позиция, здоровье, голод и настроение. 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Это позволяет продолжить игру ровно с того момента, где остановилс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я пользователь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/>
          </a:p>
        </p:txBody>
      </p:sp>
      <p:pic>
        <p:nvPicPr>
          <p:cNvPr id="7327847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128124" y="1546101"/>
            <a:ext cx="2743749" cy="4403179"/>
          </a:xfrm>
          <a:prstGeom prst="rect">
            <a:avLst/>
          </a:prstGeom>
        </p:spPr>
      </p:pic>
      <p:sp>
        <p:nvSpPr>
          <p:cNvPr id="151980946" name="Slide Number Placeholder 17"/>
          <p:cNvSpPr>
            <a:spLocks noGrp="1"/>
          </p:cNvSpPr>
          <p:nvPr>
            <p:ph type="sldNum" sz="quarter" idx="12"/>
          </p:nvPr>
        </p:nvSpPr>
        <p:spPr bwMode="auto">
          <a:xfrm>
            <a:off x="5190394" y="6132834"/>
            <a:ext cx="952633" cy="365124"/>
          </a:xfrm>
        </p:spPr>
        <p:txBody>
          <a:bodyPr/>
          <a:lstStyle/>
          <a:p>
            <a:pPr>
              <a:defRPr/>
            </a:pPr>
            <a:fld id="{A679DAB2-1EBF-B587-30D5-CE6D3F9B7AFF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cover dir="r"/>
      </p:transition>
    </mc:Choice>
    <mc:Fallback>
      <p:transition spd="slow" advClick="1">
        <p:cover dir="r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84419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Игровой процесс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7658716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0672108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54937" y="1288596"/>
            <a:ext cx="2882124" cy="4587745"/>
          </a:xfrm>
          <a:prstGeom prst="rect">
            <a:avLst/>
          </a:prstGeom>
        </p:spPr>
      </p:pic>
      <p:pic>
        <p:nvPicPr>
          <p:cNvPr id="182535068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09598" y="1340766"/>
            <a:ext cx="2834734" cy="4535574"/>
          </a:xfrm>
          <a:prstGeom prst="rect">
            <a:avLst/>
          </a:prstGeom>
        </p:spPr>
      </p:pic>
      <p:pic>
        <p:nvPicPr>
          <p:cNvPr id="55749685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811398" y="1288596"/>
            <a:ext cx="2834734" cy="4535574"/>
          </a:xfrm>
          <a:prstGeom prst="rect">
            <a:avLst/>
          </a:prstGeom>
        </p:spPr>
      </p:pic>
      <p:sp>
        <p:nvSpPr>
          <p:cNvPr id="1471941062" name="Slide Number Placeholder 17"/>
          <p:cNvSpPr>
            <a:spLocks noGrp="1"/>
          </p:cNvSpPr>
          <p:nvPr>
            <p:ph type="sldNum" sz="quarter" idx="12"/>
          </p:nvPr>
        </p:nvSpPr>
        <p:spPr bwMode="auto">
          <a:xfrm>
            <a:off x="5190394" y="6132834"/>
            <a:ext cx="952633" cy="365124"/>
          </a:xfrm>
        </p:spPr>
        <p:txBody>
          <a:bodyPr/>
          <a:lstStyle/>
          <a:p>
            <a:pPr>
              <a:defRPr/>
            </a:pPr>
            <a:fld id="{798D908A-01A3-32BF-55B1-E78CD1ECD0FB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01526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Подведение итогов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2675167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8" y="1340766"/>
            <a:ext cx="9260261" cy="497395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Была разработана копия игры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“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Tamagotch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”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. 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Получен опыт работы с 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к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россплатформенность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ю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. 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3200" b="0" i="0" u="none" strike="noStrike" cap="none" spc="0">
                <a:solidFill>
                  <a:schemeClr val="tx2">
                    <a:wordShade val="127"/>
                  </a:schemeClr>
                </a:solidFill>
                <a:latin typeface="Times New Roman"/>
                <a:ea typeface="Times New Roman"/>
                <a:cs typeface="Times New Roman"/>
              </a:rPr>
              <a:t>Получе</a:t>
            </a:r>
            <a:r>
              <a:rPr sz="3200" b="0" i="0" u="none" strike="noStrike" cap="none" spc="0">
                <a:solidFill>
                  <a:schemeClr val="tx2">
                    <a:wordShade val="127"/>
                  </a:schemeClr>
                </a:solidFill>
                <a:latin typeface="Times New Roman"/>
                <a:ea typeface="Times New Roman"/>
                <a:cs typeface="Times New Roman"/>
              </a:rPr>
              <a:t>ны</a:t>
            </a:r>
            <a:r>
              <a:rPr sz="3200" b="0" i="0" u="none" strike="noStrike" cap="none" spc="0">
                <a:solidFill>
                  <a:schemeClr val="tx2">
                    <a:wordShade val="127"/>
                  </a:scheme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0" i="0" u="none" strike="noStrike" cap="none" spc="0">
                <a:solidFill>
                  <a:schemeClr val="tx2">
                    <a:wordShade val="127"/>
                  </a:schemeClr>
                </a:solidFill>
                <a:latin typeface="Times New Roman"/>
                <a:ea typeface="Times New Roman"/>
                <a:cs typeface="Times New Roman"/>
              </a:rPr>
              <a:t>навыки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работы в команде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. 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Готов к дальнейшему расширению: </a:t>
            </a:r>
            <a:r>
              <a:rPr sz="3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в</a:t>
            </a:r>
            <a:r>
              <a:rPr lang="ru-RU" sz="30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вести систему достижений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игр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о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в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ую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валют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у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для покупки скинов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и мини‑игры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для ее заработка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/>
          </a:p>
        </p:txBody>
      </p:sp>
      <p:pic>
        <p:nvPicPr>
          <p:cNvPr id="1754978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204999" y="4923718"/>
            <a:ext cx="1719790" cy="1719790"/>
          </a:xfrm>
          <a:prstGeom prst="rect">
            <a:avLst/>
          </a:prstGeom>
        </p:spPr>
      </p:pic>
      <p:sp>
        <p:nvSpPr>
          <p:cNvPr id="1560835397" name="Slide Number Placeholder 17"/>
          <p:cNvSpPr>
            <a:spLocks noGrp="1"/>
          </p:cNvSpPr>
          <p:nvPr>
            <p:ph type="sldNum" sz="quarter" idx="12"/>
          </p:nvPr>
        </p:nvSpPr>
        <p:spPr bwMode="auto">
          <a:xfrm>
            <a:off x="5190394" y="6132834"/>
            <a:ext cx="952633" cy="365124"/>
          </a:xfrm>
        </p:spPr>
        <p:txBody>
          <a:bodyPr/>
          <a:lstStyle/>
          <a:p>
            <a:pPr>
              <a:defRPr/>
            </a:pPr>
            <a:fld id="{3DB32A00-5D65-8EE7-5F7D-A00E6CB1FA04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ll dir="r"/>
      </p:transition>
    </mc:Choice>
    <mc:Fallback>
      <p:transition spd="slow" advClick="1">
        <p:pull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7208929" name="Title 1"/>
          <p:cNvSpPr>
            <a:spLocks noGrp="1"/>
          </p:cNvSpPr>
          <p:nvPr>
            <p:ph type="title"/>
          </p:nvPr>
        </p:nvSpPr>
        <p:spPr bwMode="auto">
          <a:xfrm>
            <a:off x="2720960" y="295926"/>
            <a:ext cx="6750077" cy="856127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Содержание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6922745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u="sng">
                <a:solidFill>
                  <a:schemeClr val="hlink"/>
                </a:solidFill>
                <a:hlinkClick r:id="rId3" action="ppaction://hlinksldjump" tooltip="Слайд 2"/>
              </a:rPr>
              <a:t>Введение</a:t>
            </a:r>
            <a:endParaRPr/>
          </a:p>
          <a:p>
            <a:pPr>
              <a:defRPr/>
            </a:pPr>
            <a:r>
              <a:rPr u="sng">
                <a:hlinkClick r:id="rId4" action="ppaction://hlinksldjump" tooltip="Слайд 4"/>
              </a:rPr>
              <a:t>Задача</a:t>
            </a:r>
            <a:r>
              <a:rPr u="sng">
                <a:hlinkClick r:id="rId4" action="ppaction://hlinksldjump" tooltip="Слайд 4"/>
              </a:rPr>
              <a:t> курсового</a:t>
            </a:r>
            <a:r>
              <a:rPr u="sng">
                <a:hlinkClick r:id="rId4" action="ppaction://hlinksldjump" tooltip="Слайд 4"/>
              </a:rPr>
              <a:t> проекта</a:t>
            </a:r>
            <a:endParaRPr/>
          </a:p>
          <a:p>
            <a:pPr>
              <a:defRPr/>
            </a:pPr>
            <a:r>
              <a:rPr lang="ru-RU" sz="3200" b="0" i="0" u="sng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  <a:hlinkClick r:id="rId5" action="ppaction://hlinksldjump" tooltip="Слайд 5"/>
              </a:rPr>
              <a:t>Компьютерная игра Tamagotchi</a:t>
            </a:r>
            <a:endParaRPr/>
          </a:p>
          <a:p>
            <a:pPr>
              <a:defRPr/>
            </a:pPr>
            <a:r>
              <a:rPr lang="ru-RU" sz="3200" b="0" i="0" u="sng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  <a:hlinkClick r:id="rId6" action="ppaction://hlinksldjump" tooltip="Слайд 6"/>
              </a:rPr>
              <a:t>Функции в программе</a:t>
            </a:r>
            <a:endParaRPr/>
          </a:p>
          <a:p>
            <a:pPr>
              <a:defRPr/>
            </a:pPr>
            <a:r>
              <a:rPr lang="ru-RU" sz="3200" b="0" i="0" u="sng" strike="noStrike" cap="none" spc="0">
                <a:solidFill>
                  <a:schemeClr val="hlink"/>
                </a:solidFill>
                <a:latin typeface="Times New Roman"/>
                <a:ea typeface="Arial"/>
                <a:cs typeface="Arial"/>
                <a:hlinkClick r:id="rId7" action="ppaction://hlinksldjump" tooltip="Слайд 6"/>
              </a:rPr>
              <a:t>Разработка программы</a:t>
            </a:r>
            <a:endParaRPr lang="ru-RU"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sng" strike="noStrike" cap="none" spc="0">
                <a:solidFill>
                  <a:schemeClr val="hlink"/>
                </a:solidFill>
                <a:latin typeface="Times New Roman"/>
                <a:ea typeface="Arial"/>
                <a:cs typeface="Arial"/>
                <a:hlinkClick r:id="rId8" action="ppaction://hlinksldjump" tooltip="Слайд 7"/>
              </a:rPr>
              <a:t>Обобщенный алгоритм программы</a:t>
            </a:r>
            <a:endParaRPr lang="ru-RU"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sng" strike="noStrike" cap="none" spc="0">
                <a:solidFill>
                  <a:schemeClr val="hlink"/>
                </a:solidFill>
                <a:latin typeface="Times New Roman"/>
                <a:ea typeface="Arial"/>
                <a:cs typeface="Arial"/>
                <a:hlinkClick r:id="rId9" action="ppaction://hlinksldjump" tooltip="Слайд 8"/>
              </a:rPr>
              <a:t>Структура питомца</a:t>
            </a:r>
            <a:endParaRPr/>
          </a:p>
          <a:p>
            <a:pPr>
              <a:defRPr/>
            </a:pPr>
            <a:r>
              <a:rPr lang="ru-RU" sz="3200" b="0" i="0" u="sng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  <a:hlinkClick r:id="rId10" action="ppaction://hlinksldjump" tooltip="Слайд 10"/>
              </a:rPr>
              <a:t>Сохранения в программе</a:t>
            </a:r>
            <a:endParaRPr lang="ru-RU"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sng" strike="noStrike" cap="none" spc="0">
                <a:solidFill>
                  <a:schemeClr val="hlink"/>
                </a:solidFill>
                <a:latin typeface="Times New Roman"/>
                <a:ea typeface="Arial"/>
                <a:cs typeface="Arial"/>
                <a:hlinkClick r:id="rId11" action="ppaction://hlinksldjump" tooltip="Слайд 9"/>
              </a:rPr>
              <a:t>Игровой процесс</a:t>
            </a:r>
            <a:endParaRPr/>
          </a:p>
          <a:p>
            <a:pPr>
              <a:defRPr/>
            </a:pPr>
            <a:r>
              <a:rPr lang="ru-RU" sz="3200" b="0" i="0" u="sng" strike="noStrike" cap="none" spc="0">
                <a:solidFill>
                  <a:schemeClr val="tx1"/>
                </a:solidFill>
                <a:latin typeface="Times New Roman"/>
                <a:ea typeface="Arial"/>
                <a:cs typeface="Arial"/>
                <a:hlinkClick r:id="rId12" action="ppaction://hlinksldjump" tooltip="Слайд 12"/>
              </a:rPr>
              <a:t>Подведение итогов</a:t>
            </a:r>
            <a:endParaRPr lang="ru-RU"/>
          </a:p>
        </p:txBody>
      </p:sp>
      <p:pic>
        <p:nvPicPr>
          <p:cNvPr id="708152854" name=""/>
          <p:cNvPicPr>
            <a:picLocks noChangeAspect="1"/>
          </p:cNvPicPr>
          <p:nvPr/>
        </p:nvPicPr>
        <p:blipFill>
          <a:blip r:embed="rId13"/>
          <a:stretch/>
        </p:blipFill>
        <p:spPr bwMode="auto">
          <a:xfrm flipH="0" flipV="0">
            <a:off x="9940253" y="4628479"/>
            <a:ext cx="1642145" cy="1642145"/>
          </a:xfrm>
          <a:prstGeom prst="rect">
            <a:avLst/>
          </a:prstGeom>
        </p:spPr>
      </p:pic>
      <p:sp>
        <p:nvSpPr>
          <p:cNvPr id="1875664349" name="Slide Number Placeholder 17"/>
          <p:cNvSpPr>
            <a:spLocks noGrp="1"/>
          </p:cNvSpPr>
          <p:nvPr>
            <p:ph type="sldNum" sz="quarter" idx="12"/>
          </p:nvPr>
        </p:nvSpPr>
        <p:spPr bwMode="auto">
          <a:xfrm>
            <a:off x="5190394" y="6132834"/>
            <a:ext cx="952633" cy="365124"/>
          </a:xfrm>
        </p:spPr>
        <p:txBody>
          <a:bodyPr/>
          <a:lstStyle/>
          <a:p>
            <a:pPr>
              <a:defRPr/>
            </a:pPr>
            <a:fld id="{16CCBA09-93D4-3854-29BC-35517839F09F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297822" name="Title 1"/>
          <p:cNvSpPr>
            <a:spLocks noGrp="1"/>
          </p:cNvSpPr>
          <p:nvPr>
            <p:ph type="title"/>
          </p:nvPr>
        </p:nvSpPr>
        <p:spPr bwMode="auto">
          <a:xfrm>
            <a:off x="2676486" y="264736"/>
            <a:ext cx="6750077" cy="856126"/>
          </a:xfrm>
        </p:spPr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Введение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41758007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7" y="1340765"/>
            <a:ext cx="6411580" cy="472059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40000" lnSpcReduction="12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7200" b="1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Разработка компьютерных игр</a:t>
            </a:r>
            <a:r>
              <a:rPr lang="ru-RU" sz="7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- это увлекательный и интересный процесс, который стал особенно популярным в последнее время.</a:t>
            </a:r>
            <a:endParaRPr sz="7200"/>
          </a:p>
          <a:p>
            <a:pPr marL="0" indent="0">
              <a:buFont typeface="Arial"/>
              <a:buNone/>
              <a:defRPr/>
            </a:pPr>
            <a:endParaRPr lang="ru-RU" sz="7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7200" b="1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Классификация компьютерных игр</a:t>
            </a:r>
            <a:r>
              <a:rPr lang="ru-RU" sz="7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7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7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Стратегические;</a:t>
            </a:r>
            <a:endParaRPr sz="7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7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Шутеры</a:t>
            </a:r>
            <a:endParaRPr sz="7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7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Квесты</a:t>
            </a:r>
            <a:endParaRPr sz="7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7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Симуляторы</a:t>
            </a:r>
            <a:r>
              <a:rPr sz="7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✔️</a:t>
            </a:r>
            <a:r>
              <a:rPr sz="16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 </a:t>
            </a:r>
            <a:endParaRPr sz="7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7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Файтинги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4610880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17430" y="1190624"/>
            <a:ext cx="4758656" cy="4758656"/>
          </a:xfrm>
          <a:prstGeom prst="rect">
            <a:avLst/>
          </a:prstGeom>
        </p:spPr>
      </p:pic>
      <p:sp>
        <p:nvSpPr>
          <p:cNvPr id="27294256" name="Slide Number Placeholder 17"/>
          <p:cNvSpPr>
            <a:spLocks noGrp="1"/>
          </p:cNvSpPr>
          <p:nvPr>
            <p:ph type="sldNum" sz="quarter" idx="12"/>
          </p:nvPr>
        </p:nvSpPr>
        <p:spPr bwMode="auto">
          <a:xfrm>
            <a:off x="5190394" y="6132834"/>
            <a:ext cx="952633" cy="365124"/>
          </a:xfrm>
        </p:spPr>
        <p:txBody>
          <a:bodyPr/>
          <a:lstStyle/>
          <a:p>
            <a:pPr>
              <a:defRPr/>
            </a:pPr>
            <a:fld id="{2BCFB980-AD9B-218C-A8F4-874A67E59231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heel spokes="1"/>
      </p:transition>
    </mc:Choice>
    <mc:Fallback>
      <p:transition spd="slow" advClick="1">
        <p:wheel spokes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697899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Задачи курсового проекта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3531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666542" y="1280326"/>
            <a:ext cx="7328804" cy="51238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Прове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сти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анализ предметной области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И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зучи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ть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ключевых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представител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ей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жанра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buFont typeface="Arial"/>
              <a:buChar char="–"/>
              <a:defRPr/>
            </a:pP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В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ыяви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ть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их основные механики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. 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На основе полученных данных спроектиров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ать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собственный симулятор питомца с классическим набором функций. 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125124403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3902" y="1209771"/>
            <a:ext cx="3693775" cy="4925034"/>
          </a:xfrm>
          <a:prstGeom prst="rect">
            <a:avLst/>
          </a:prstGeom>
        </p:spPr>
      </p:pic>
      <p:sp>
        <p:nvSpPr>
          <p:cNvPr id="972289238" name="Slide Number Placeholder 17"/>
          <p:cNvSpPr>
            <a:spLocks noGrp="1"/>
          </p:cNvSpPr>
          <p:nvPr>
            <p:ph type="sldNum" sz="quarter" idx="12"/>
          </p:nvPr>
        </p:nvSpPr>
        <p:spPr bwMode="auto">
          <a:xfrm>
            <a:off x="5190394" y="6132834"/>
            <a:ext cx="952633" cy="365124"/>
          </a:xfrm>
        </p:spPr>
        <p:txBody>
          <a:bodyPr/>
          <a:lstStyle/>
          <a:p>
            <a:pPr>
              <a:defRPr/>
            </a:pPr>
            <a:fld id="{6FA30E05-A7FA-BAB6-4567-DE0CCEF8D669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cover dir="r"/>
      </p:transition>
    </mc:Choice>
    <mc:Fallback>
      <p:transition spd="slow" advClick="1">
        <p:cover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129349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Ком</a:t>
            </a:r>
            <a:r>
              <a:rPr>
                <a:solidFill>
                  <a:schemeClr val="tx1"/>
                </a:solidFill>
              </a:rPr>
              <a:t>п</a:t>
            </a:r>
            <a:r>
              <a:rPr>
                <a:solidFill>
                  <a:schemeClr val="tx1"/>
                </a:solidFill>
              </a:rPr>
              <a:t>ьютерная игра Tamagotchi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41181776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340767"/>
            <a:ext cx="7743316" cy="46085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Игры Tamagotchi — это симуляторы ухода за виртуальным питомцем. 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Игрок следит за состоянием существа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и всячески его поддерживает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. 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Цель — 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как можно дольше поддерживать жизнь питомца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. 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Подобные игры развивают привычку заботы и эмоциональную вовлечённость.</a:t>
            </a:r>
            <a:endParaRPr/>
          </a:p>
        </p:txBody>
      </p:sp>
      <p:pic>
        <p:nvPicPr>
          <p:cNvPr id="116067309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267347" y="1340767"/>
            <a:ext cx="3913208" cy="3913208"/>
          </a:xfrm>
          <a:prstGeom prst="rect">
            <a:avLst/>
          </a:prstGeom>
        </p:spPr>
      </p:pic>
      <p:sp>
        <p:nvSpPr>
          <p:cNvPr id="1392256952" name="Slide Number Placeholder 17"/>
          <p:cNvSpPr>
            <a:spLocks noGrp="1"/>
          </p:cNvSpPr>
          <p:nvPr>
            <p:ph type="sldNum" sz="quarter" idx="12"/>
          </p:nvPr>
        </p:nvSpPr>
        <p:spPr bwMode="auto">
          <a:xfrm>
            <a:off x="5190394" y="6132834"/>
            <a:ext cx="952633" cy="365124"/>
          </a:xfrm>
        </p:spPr>
        <p:txBody>
          <a:bodyPr/>
          <a:lstStyle/>
          <a:p>
            <a:pPr>
              <a:defRPr/>
            </a:pPr>
            <a:fld id="{DAB59F19-5C5F-83DC-B892-040B4CAD439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4:warp dir="in"/>
      </p:transition>
    </mc:Choice>
    <mc:Fallback>
      <p:transition spd="slow" advClick="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23109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Функции в программе</a:t>
            </a:r>
            <a:endParaRPr/>
          </a:p>
        </p:txBody>
      </p:sp>
      <p:sp>
        <p:nvSpPr>
          <p:cNvPr id="188667157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Возможность ухаживать за виртуальным питомцем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и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окончания игры за не соблюдением должн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ой заботы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. 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Изменение параметров со временем.</a:t>
            </a:r>
            <a:endParaRPr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Наглядное отображение состояния любимца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и уведомлений о его состояний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.  </a:t>
            </a:r>
            <a:endParaRPr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Наличие приятных анимаци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й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.  </a:t>
            </a:r>
            <a:endParaRPr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Выбор внешнего вида питомца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и функция смены имени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/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Наличие музыки и звуковых эффектов.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Arial"/>
                <a:cs typeface="Arial"/>
              </a:rPr>
              <a:t>Нал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Arial"/>
                <a:cs typeface="Arial"/>
              </a:rPr>
              <a:t>и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Arial"/>
                <a:cs typeface="Arial"/>
              </a:rPr>
              <a:t>чие нескольких сохранений.</a:t>
            </a:r>
            <a:endParaRPr/>
          </a:p>
        </p:txBody>
      </p:sp>
      <p:pic>
        <p:nvPicPr>
          <p:cNvPr id="1200058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215474" y="4903610"/>
            <a:ext cx="1366922" cy="1341083"/>
          </a:xfrm>
          <a:prstGeom prst="rect">
            <a:avLst/>
          </a:prstGeom>
        </p:spPr>
      </p:pic>
      <p:sp>
        <p:nvSpPr>
          <p:cNvPr id="1551807697" name="Slide Number Placeholder 17"/>
          <p:cNvSpPr>
            <a:spLocks noGrp="1"/>
          </p:cNvSpPr>
          <p:nvPr>
            <p:ph type="sldNum" sz="quarter" idx="12"/>
          </p:nvPr>
        </p:nvSpPr>
        <p:spPr bwMode="auto">
          <a:xfrm>
            <a:off x="5190394" y="6132834"/>
            <a:ext cx="952633" cy="365124"/>
          </a:xfrm>
        </p:spPr>
        <p:txBody>
          <a:bodyPr/>
          <a:lstStyle/>
          <a:p>
            <a:pPr>
              <a:defRPr/>
            </a:pPr>
            <a:fld id="{FC904094-7CE3-4A53-9157-8F834626EC01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11828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Разработка программы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255924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531007" y="1076766"/>
            <a:ext cx="10899894" cy="502628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Я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зык C с использованием библиотеки SDL2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  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одульный </a:t>
            </a:r>
            <a:r>
              <a:rPr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многофайловый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подход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  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истема управления сценами для</a:t>
            </a:r>
            <a:r>
              <a:rPr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более простого кода и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упрощения навигации внутри игры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Кроссплатформенный код должен гибко</a:t>
            </a: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адаптироваться к особенностям каждой системы</a:t>
            </a:r>
            <a:r>
              <a:rPr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Адаптивный интерфейс под разн</a:t>
            </a:r>
            <a:r>
              <a:rPr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ое</a:t>
            </a:r>
            <a:r>
              <a:rPr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ра</a:t>
            </a:r>
            <a:r>
              <a:rPr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з</a:t>
            </a:r>
            <a:r>
              <a:rPr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решения экранов.</a:t>
            </a:r>
            <a:endParaRPr/>
          </a:p>
        </p:txBody>
      </p:sp>
      <p:pic>
        <p:nvPicPr>
          <p:cNvPr id="7090620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398169" y="4992600"/>
            <a:ext cx="1314955" cy="1314955"/>
          </a:xfrm>
          <a:prstGeom prst="rect">
            <a:avLst/>
          </a:prstGeom>
        </p:spPr>
      </p:pic>
      <p:sp>
        <p:nvSpPr>
          <p:cNvPr id="2100774835" name="Slide Number Placeholder 17"/>
          <p:cNvSpPr>
            <a:spLocks noGrp="1"/>
          </p:cNvSpPr>
          <p:nvPr>
            <p:ph type="sldNum" sz="quarter" idx="12"/>
          </p:nvPr>
        </p:nvSpPr>
        <p:spPr bwMode="auto">
          <a:xfrm>
            <a:off x="5190394" y="6132834"/>
            <a:ext cx="952633" cy="365124"/>
          </a:xfrm>
        </p:spPr>
        <p:txBody>
          <a:bodyPr/>
          <a:lstStyle/>
          <a:p>
            <a:pPr>
              <a:defRPr/>
            </a:pPr>
            <a:fld id="{1BD9601A-A63A-84DE-3A7E-6C7C39C15041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random/>
      </p:transition>
    </mc:Choice>
    <mc:Fallback>
      <p:transition spd="slow" advClick="1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95330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1703055" y="220638"/>
            <a:ext cx="9198680" cy="85612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Обобщенный алгоритм программы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2778494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33993" y="1164377"/>
            <a:ext cx="11324012" cy="499159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1. Запуск приложения. 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2. Выбор сохранения или создание нового.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Запуск главной игровой сцены с питомцем и возможность      взаимодействия с ним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. 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Питомец реагирует на 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взаимодействия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, меняются показатели голода, настроения и здоровья. 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5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. Обновлённое состояние сразу отображается на экране. 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6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. По завершении сеанса — автоматическое сохранение и выход из программы.</a:t>
            </a:r>
            <a:endParaRPr/>
          </a:p>
        </p:txBody>
      </p:sp>
      <p:pic>
        <p:nvPicPr>
          <p:cNvPr id="16554037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615443" y="4958034"/>
            <a:ext cx="1302109" cy="1388917"/>
          </a:xfrm>
          <a:prstGeom prst="rect">
            <a:avLst/>
          </a:prstGeom>
        </p:spPr>
      </p:pic>
      <p:sp>
        <p:nvSpPr>
          <p:cNvPr id="1296981790" name="Slide Number Placeholder 17"/>
          <p:cNvSpPr>
            <a:spLocks noGrp="1"/>
          </p:cNvSpPr>
          <p:nvPr>
            <p:ph type="sldNum" sz="quarter" idx="12"/>
          </p:nvPr>
        </p:nvSpPr>
        <p:spPr bwMode="auto">
          <a:xfrm>
            <a:off x="5190394" y="6132834"/>
            <a:ext cx="952633" cy="365124"/>
          </a:xfrm>
        </p:spPr>
        <p:txBody>
          <a:bodyPr/>
          <a:lstStyle/>
          <a:p>
            <a:pPr>
              <a:defRPr/>
            </a:pPr>
            <a:fld id="{0E28AABC-6E3D-6FB0-6526-F9DBE486B52C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split orient="vert" dir="in"/>
      </p:transition>
    </mc:Choice>
    <mc:Fallback>
      <p:transition spd="slow" advClick="1">
        <p:split orient="vert" dir="in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20597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tx1"/>
                </a:solidFill>
              </a:rPr>
              <a:t>Структура питомца</a:t>
            </a:r>
            <a:endParaRPr/>
          </a:p>
        </p:txBody>
      </p:sp>
      <p:sp>
        <p:nvSpPr>
          <p:cNvPr id="83652483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67498" y="1246186"/>
            <a:ext cx="5786528" cy="527843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Хранит данные о питомце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Содержит показатели здоровья, настроения и сытости. 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Хранит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пут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и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к изображениям,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их масштаб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и анимацию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.  </a:t>
            </a:r>
            <a:endParaRPr lang="ru-RU"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С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чётчик времени жизни питомца</a:t>
            </a:r>
            <a:r>
              <a:rPr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и его имя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/>
          </a:p>
        </p:txBody>
      </p:sp>
      <p:pic>
        <p:nvPicPr>
          <p:cNvPr id="18838386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51525" y="1135062"/>
            <a:ext cx="6093661" cy="4814217"/>
          </a:xfrm>
          <a:prstGeom prst="rect">
            <a:avLst/>
          </a:prstGeom>
        </p:spPr>
      </p:pic>
      <p:sp>
        <p:nvSpPr>
          <p:cNvPr id="292807189" name="Slide Number Placeholder 17"/>
          <p:cNvSpPr>
            <a:spLocks noGrp="1"/>
          </p:cNvSpPr>
          <p:nvPr>
            <p:ph type="sldNum" sz="quarter" idx="12"/>
          </p:nvPr>
        </p:nvSpPr>
        <p:spPr bwMode="auto">
          <a:xfrm>
            <a:off x="5190394" y="6132834"/>
            <a:ext cx="952633" cy="365124"/>
          </a:xfrm>
        </p:spPr>
        <p:txBody>
          <a:bodyPr/>
          <a:lstStyle/>
          <a:p>
            <a:pPr>
              <a:defRPr/>
            </a:pPr>
            <a:fld id="{CA01346E-1A90-DDD5-7144-D5B8542FB142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wipe dir="r"/>
      </p:transition>
    </mc:Choice>
    <mc:Fallback>
      <p:transition spd="slow" advClick="1">
        <p:wipe dir="r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asic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Color">
        <a:dk1>
          <a:srgbClr val="0F243E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0000FF"/>
        </a:accent1>
        <a:accent2>
          <a:srgbClr val="FE19FF"/>
        </a:accent2>
        <a:accent3>
          <a:srgbClr val="00B050"/>
        </a:accent3>
        <a:accent4>
          <a:srgbClr val="FF0000"/>
        </a:accent4>
        <a:accent5>
          <a:srgbClr val="4BACC6"/>
        </a:accent5>
        <a:accent6>
          <a:srgbClr val="FFFF00"/>
        </a:accent6>
        <a:hlink>
          <a:srgbClr val="548DD4"/>
        </a:hlink>
        <a:folHlink>
          <a:srgbClr val="FE19FF"/>
        </a:folHlink>
      </a:clrScheme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</cp:revision>
  <dcterms:modified xsi:type="dcterms:W3CDTF">2025-05-29T11:15:59Z</dcterms:modified>
</cp:coreProperties>
</file>