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5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51A6D-4127-4EC1-9948-392C3275DE62}" type="datetimeFigureOut">
              <a:rPr lang="en-US" smtClean="0"/>
              <a:t>17-Jan-18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ADC02FD-7E15-4A71-89A5-34BBF5B6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82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51A6D-4127-4EC1-9948-392C3275DE62}" type="datetimeFigureOut">
              <a:rPr lang="en-US" smtClean="0"/>
              <a:t>17-Jan-18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02FD-7E15-4A71-89A5-34BBF5B6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3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51A6D-4127-4EC1-9948-392C3275DE62}" type="datetimeFigureOut">
              <a:rPr lang="en-US" smtClean="0"/>
              <a:t>17-Jan-18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02FD-7E15-4A71-89A5-34BBF5B6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2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51A6D-4127-4EC1-9948-392C3275DE62}" type="datetimeFigureOut">
              <a:rPr lang="en-US" smtClean="0"/>
              <a:t>17-Jan-18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02FD-7E15-4A71-89A5-34BBF5B6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8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D551A6D-4127-4EC1-9948-392C3275DE62}" type="datetimeFigureOut">
              <a:rPr lang="en-US" smtClean="0"/>
              <a:t>17-Jan-18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ADC02FD-7E15-4A71-89A5-34BBF5B6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3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51A6D-4127-4EC1-9948-392C3275DE62}" type="datetimeFigureOut">
              <a:rPr lang="en-US" smtClean="0"/>
              <a:t>17-Jan-18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02FD-7E15-4A71-89A5-34BBF5B6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51A6D-4127-4EC1-9948-392C3275DE62}" type="datetimeFigureOut">
              <a:rPr lang="en-US" smtClean="0"/>
              <a:t>17-Jan-18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02FD-7E15-4A71-89A5-34BBF5B6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1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51A6D-4127-4EC1-9948-392C3275DE62}" type="datetimeFigureOut">
              <a:rPr lang="en-US" smtClean="0"/>
              <a:t>17-Jan-18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02FD-7E15-4A71-89A5-34BBF5B6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3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51A6D-4127-4EC1-9948-392C3275DE62}" type="datetimeFigureOut">
              <a:rPr lang="en-US" smtClean="0"/>
              <a:t>17-Jan-18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02FD-7E15-4A71-89A5-34BBF5B6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3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51A6D-4127-4EC1-9948-392C3275DE62}" type="datetimeFigureOut">
              <a:rPr lang="en-US" smtClean="0"/>
              <a:t>17-Jan-18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02FD-7E15-4A71-89A5-34BBF5B6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3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51A6D-4127-4EC1-9948-392C3275DE62}" type="datetimeFigureOut">
              <a:rPr lang="en-US" smtClean="0"/>
              <a:t>17-Jan-18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02FD-7E15-4A71-89A5-34BBF5B6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0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D551A6D-4127-4EC1-9948-392C3275DE62}" type="datetimeFigureOut">
              <a:rPr lang="en-US" smtClean="0"/>
              <a:t>17-Jan-18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ADC02FD-7E15-4A71-89A5-34BBF5B6F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7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RESTAURANT </a:t>
            </a:r>
            <a:r>
              <a:rPr lang="en-US" b="1" dirty="0" err="1" smtClean="0"/>
              <a:t>P</a:t>
            </a:r>
            <a:r>
              <a:rPr lang="en-US" b="1" cap="none" dirty="0" err="1" smtClean="0"/>
              <a:t>o</a:t>
            </a:r>
            <a:r>
              <a:rPr lang="en-US" b="1" dirty="0" err="1" smtClean="0"/>
              <a:t>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76291" y="4525673"/>
            <a:ext cx="4091709" cy="1819707"/>
          </a:xfrm>
        </p:spPr>
        <p:txBody>
          <a:bodyPr>
            <a:normAutofit/>
          </a:bodyPr>
          <a:lstStyle/>
          <a:p>
            <a:r>
              <a:rPr lang="en-US" dirty="0" smtClean="0"/>
              <a:t>By</a:t>
            </a:r>
          </a:p>
          <a:p>
            <a:r>
              <a:rPr lang="en-US" b="1" dirty="0" smtClean="0"/>
              <a:t>Richard Debrah</a:t>
            </a:r>
          </a:p>
          <a:p>
            <a:r>
              <a:rPr lang="en-US" b="1" dirty="0" smtClean="0"/>
              <a:t>Richard Bates</a:t>
            </a:r>
          </a:p>
          <a:p>
            <a:r>
              <a:rPr lang="en-US" b="1" dirty="0" smtClean="0"/>
              <a:t>Jim </a:t>
            </a:r>
            <a:r>
              <a:rPr lang="en-US" b="1" dirty="0" err="1" smtClean="0"/>
              <a:t>Reinknecht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098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Restaurant </a:t>
            </a:r>
            <a:r>
              <a:rPr lang="en-US" b="1" dirty="0" err="1" smtClean="0"/>
              <a:t>P</a:t>
            </a:r>
            <a:r>
              <a:rPr lang="en-US" b="1" cap="none" dirty="0" err="1" smtClean="0"/>
              <a:t>o</a:t>
            </a:r>
            <a:r>
              <a:rPr lang="en-US" b="1" dirty="0" err="1" smtClean="0"/>
              <a:t>S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Restaurant </a:t>
            </a:r>
            <a:r>
              <a:rPr lang="en-US" dirty="0" err="1"/>
              <a:t>PoS</a:t>
            </a:r>
            <a:r>
              <a:rPr lang="en-US" dirty="0"/>
              <a:t> is a simple React application for managing restaurant seating</a:t>
            </a:r>
            <a:r>
              <a:rPr lang="en-US" dirty="0" smtClean="0"/>
              <a:t>.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448" y="2680906"/>
            <a:ext cx="6840728" cy="38479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6853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Stuck on an old </a:t>
            </a:r>
            <a:r>
              <a:rPr lang="en-US" b="1" dirty="0" err="1" smtClean="0"/>
              <a:t>P</a:t>
            </a:r>
            <a:r>
              <a:rPr lang="en-US" b="1" cap="none" dirty="0" err="1" smtClean="0"/>
              <a:t>o</a:t>
            </a:r>
            <a:r>
              <a:rPr lang="en-US" b="1" dirty="0" err="1" smtClean="0"/>
              <a:t>S</a:t>
            </a:r>
            <a:r>
              <a:rPr lang="en-US" b="1" dirty="0" smtClean="0"/>
              <a:t>? Choose Restaurant </a:t>
            </a:r>
            <a:r>
              <a:rPr lang="en-US" b="1" dirty="0" err="1" smtClean="0"/>
              <a:t>P</a:t>
            </a:r>
            <a:r>
              <a:rPr lang="en-US" b="1" cap="none" dirty="0" err="1" smtClean="0"/>
              <a:t>o</a:t>
            </a:r>
            <a:r>
              <a:rPr lang="en-US" b="1" dirty="0" err="1" smtClean="0"/>
              <a:t>S.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Getting tied up in long-term (and inflexible) </a:t>
            </a:r>
            <a:r>
              <a:rPr lang="en-US" sz="2800" dirty="0" smtClean="0"/>
              <a:t>contracts?</a:t>
            </a:r>
          </a:p>
          <a:p>
            <a:pPr lvl="1"/>
            <a:r>
              <a:rPr lang="en-US" sz="2400" dirty="0" smtClean="0"/>
              <a:t>If </a:t>
            </a:r>
            <a:r>
              <a:rPr lang="en-US" sz="2400" dirty="0"/>
              <a:t>you discover </a:t>
            </a:r>
            <a:r>
              <a:rPr lang="en-US" sz="2400" dirty="0" smtClean="0"/>
              <a:t>your old </a:t>
            </a:r>
            <a:r>
              <a:rPr lang="en-US" sz="2400" dirty="0" err="1" smtClean="0"/>
              <a:t>PoS</a:t>
            </a:r>
            <a:r>
              <a:rPr lang="en-US" sz="2400" dirty="0" smtClean="0"/>
              <a:t> is </a:t>
            </a:r>
            <a:r>
              <a:rPr lang="en-US" sz="2400" dirty="0"/>
              <a:t>not the best fit for your business, you can always switch with minimal </a:t>
            </a:r>
            <a:r>
              <a:rPr lang="en-US" sz="2400" dirty="0" smtClean="0"/>
              <a:t>hassle.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r>
              <a:rPr lang="en-US" sz="2800" dirty="0" smtClean="0"/>
              <a:t>Not </a:t>
            </a:r>
            <a:r>
              <a:rPr lang="en-US" sz="2800" dirty="0"/>
              <a:t>having a migration plan in </a:t>
            </a:r>
            <a:r>
              <a:rPr lang="en-US" sz="2800" dirty="0" smtClean="0"/>
              <a:t>place?</a:t>
            </a:r>
          </a:p>
          <a:p>
            <a:pPr lvl="1"/>
            <a:r>
              <a:rPr lang="en-US" sz="2400" dirty="0" smtClean="0"/>
              <a:t>Works seamlessly on various database types so migration is easy</a:t>
            </a:r>
          </a:p>
        </p:txBody>
      </p:sp>
    </p:spTree>
    <p:extLst>
      <p:ext uri="{BB962C8B-B14F-4D97-AF65-F5344CB8AC3E}">
        <p14:creationId xmlns:p14="http://schemas.microsoft.com/office/powerpoint/2010/main" val="157526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Choose Restaurant </a:t>
            </a:r>
            <a:r>
              <a:rPr lang="en-US" b="1" dirty="0" err="1" smtClean="0"/>
              <a:t>P</a:t>
            </a:r>
            <a:r>
              <a:rPr lang="en-US" b="1" cap="none" dirty="0" err="1" smtClean="0"/>
              <a:t>o</a:t>
            </a:r>
            <a:r>
              <a:rPr lang="en-US" b="1" dirty="0" err="1" smtClean="0"/>
              <a:t>S</a:t>
            </a:r>
            <a:r>
              <a:rPr lang="en-US" b="1" dirty="0" smtClean="0"/>
              <a:t> </a:t>
            </a:r>
            <a:r>
              <a:rPr lang="en-US" b="1" dirty="0" err="1" smtClean="0"/>
              <a:t>cont</a:t>
            </a:r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Flexible and lightweight so you can run it on systems with super low memory.</a:t>
            </a:r>
          </a:p>
          <a:p>
            <a:endParaRPr lang="en-US" sz="2800" dirty="0" smtClean="0"/>
          </a:p>
          <a:p>
            <a:r>
              <a:rPr lang="en-US" sz="2800" dirty="0" smtClean="0"/>
              <a:t>Compatible with many browsers of all screen sizes.</a:t>
            </a:r>
          </a:p>
          <a:p>
            <a:endParaRPr lang="en-US" sz="2800" dirty="0" smtClean="0"/>
          </a:p>
          <a:p>
            <a:r>
              <a:rPr lang="en-US" sz="2800" dirty="0" smtClean="0"/>
              <a:t>We allow customization to allow easy</a:t>
            </a:r>
          </a:p>
        </p:txBody>
      </p:sp>
    </p:spTree>
    <p:extLst>
      <p:ext uri="{BB962C8B-B14F-4D97-AF65-F5344CB8AC3E}">
        <p14:creationId xmlns:p14="http://schemas.microsoft.com/office/powerpoint/2010/main" val="2370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Managing Tables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7"/>
          <a:stretch/>
        </p:blipFill>
        <p:spPr>
          <a:xfrm>
            <a:off x="2498019" y="2120900"/>
            <a:ext cx="7103181" cy="4051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329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Managing Orders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7"/>
          <a:stretch/>
        </p:blipFill>
        <p:spPr>
          <a:xfrm>
            <a:off x="2498019" y="2120900"/>
            <a:ext cx="7103181" cy="4051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372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out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0"/>
          <a:stretch/>
        </p:blipFill>
        <p:spPr>
          <a:xfrm>
            <a:off x="2498019" y="2120900"/>
            <a:ext cx="7084893" cy="4051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584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51239"/>
          </a:xfrm>
        </p:spPr>
        <p:txBody>
          <a:bodyPr/>
          <a:lstStyle/>
          <a:p>
            <a:r>
              <a:rPr lang="en-US" b="1" dirty="0" smtClean="0"/>
              <a:t>Dependencies…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7055681"/>
              </p:ext>
            </p:extLst>
          </p:nvPr>
        </p:nvGraphicFramePr>
        <p:xfrm>
          <a:off x="719281" y="1616364"/>
          <a:ext cx="10753438" cy="4464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6719">
                  <a:extLst>
                    <a:ext uri="{9D8B030D-6E8A-4147-A177-3AD203B41FA5}">
                      <a16:colId xmlns:a16="http://schemas.microsoft.com/office/drawing/2014/main" val="1817096719"/>
                    </a:ext>
                  </a:extLst>
                </a:gridCol>
                <a:gridCol w="5376719">
                  <a:extLst>
                    <a:ext uri="{9D8B030D-6E8A-4147-A177-3AD203B41FA5}">
                      <a16:colId xmlns:a16="http://schemas.microsoft.com/office/drawing/2014/main" val="3238530027"/>
                    </a:ext>
                  </a:extLst>
                </a:gridCol>
              </a:tblGrid>
              <a:tr h="4464339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b="0" dirty="0" err="1" smtClean="0">
                          <a:solidFill>
                            <a:schemeClr val="tx1"/>
                          </a:solidFill>
                        </a:rPr>
                        <a:t>Axios</a:t>
                      </a:r>
                      <a:endParaRPr lang="en-US" sz="2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2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React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2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React-Bootstrap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2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Concurrently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2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100" b="0" dirty="0" err="1" smtClean="0">
                          <a:solidFill>
                            <a:schemeClr val="tx1"/>
                          </a:solidFill>
                        </a:rPr>
                        <a:t>Cors</a:t>
                      </a:r>
                      <a:endParaRPr lang="en-US" sz="2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2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MongoDB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2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Mongoose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2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Express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2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Morgan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2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b="0" dirty="0" err="1" smtClean="0">
                          <a:solidFill>
                            <a:schemeClr val="tx1"/>
                          </a:solidFill>
                        </a:rPr>
                        <a:t>Nodemon</a:t>
                      </a:r>
                      <a:endParaRPr lang="en-US" sz="2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2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b="0" dirty="0" smtClean="0">
                          <a:solidFill>
                            <a:schemeClr val="tx1"/>
                          </a:solidFill>
                        </a:rPr>
                        <a:t>Serve-Favicon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75512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999" y="4031458"/>
            <a:ext cx="3958001" cy="279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6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Updates…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SMS </a:t>
            </a:r>
            <a:r>
              <a:rPr lang="en-US" dirty="0" smtClean="0"/>
              <a:t>alert integration </a:t>
            </a:r>
            <a:r>
              <a:rPr lang="en-US" dirty="0" smtClean="0"/>
              <a:t>for waiting and receipt </a:t>
            </a:r>
            <a:r>
              <a:rPr lang="en-US" dirty="0" smtClean="0"/>
              <a:t>delivery.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Coupons </a:t>
            </a:r>
            <a:r>
              <a:rPr lang="en-US" dirty="0"/>
              <a:t>and Gift cards </a:t>
            </a:r>
            <a:r>
              <a:rPr lang="en-US" dirty="0" smtClean="0"/>
              <a:t>integration.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Administrative interface </a:t>
            </a:r>
            <a:r>
              <a:rPr lang="en-US" dirty="0"/>
              <a:t>to manage service, menu, and </a:t>
            </a:r>
            <a:r>
              <a:rPr lang="en-US" dirty="0" smtClean="0"/>
              <a:t>employees.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Guest </a:t>
            </a:r>
            <a:r>
              <a:rPr lang="en-US" dirty="0"/>
              <a:t>tableside ordering </a:t>
            </a:r>
            <a:r>
              <a:rPr lang="en-US" dirty="0" smtClean="0"/>
              <a:t>system.</a:t>
            </a:r>
          </a:p>
          <a:p>
            <a:endParaRPr lang="en-US" dirty="0" smtClean="0"/>
          </a:p>
          <a:p>
            <a:r>
              <a:rPr lang="en-US" dirty="0" smtClean="0"/>
              <a:t>Form </a:t>
            </a:r>
            <a:r>
              <a:rPr lang="en-US" dirty="0"/>
              <a:t>and data </a:t>
            </a:r>
            <a:r>
              <a:rPr lang="en-US" dirty="0" smtClean="0"/>
              <a:t>validation.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873" y="1488457"/>
            <a:ext cx="876300" cy="876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" r="51743" b="1555"/>
          <a:stretch/>
        </p:blipFill>
        <p:spPr>
          <a:xfrm>
            <a:off x="5905228" y="2729922"/>
            <a:ext cx="877455" cy="7888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637" y="3124325"/>
            <a:ext cx="1106055" cy="1106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965" y="4342226"/>
            <a:ext cx="1101980" cy="10064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018" y="5212032"/>
            <a:ext cx="856033" cy="896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5480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178</TotalTime>
  <Words>181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Rockwell</vt:lpstr>
      <vt:lpstr>Rockwell Condensed</vt:lpstr>
      <vt:lpstr>Wingdings</vt:lpstr>
      <vt:lpstr>Wood Type</vt:lpstr>
      <vt:lpstr>RESTAURANT PoS</vt:lpstr>
      <vt:lpstr>What is Restaurant PoS?</vt:lpstr>
      <vt:lpstr>Stuck on an old PoS? Choose Restaurant PoS.</vt:lpstr>
      <vt:lpstr>Choose Restaurant PoS cont…</vt:lpstr>
      <vt:lpstr>Managing Tables</vt:lpstr>
      <vt:lpstr>Managing Orders</vt:lpstr>
      <vt:lpstr>Checking out</vt:lpstr>
      <vt:lpstr>Dependencies…</vt:lpstr>
      <vt:lpstr>Future Updates…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PoS</dc:title>
  <dc:creator>Richard Debrah</dc:creator>
  <cp:lastModifiedBy>Richard Debrah</cp:lastModifiedBy>
  <cp:revision>18</cp:revision>
  <dcterms:created xsi:type="dcterms:W3CDTF">2018-01-16T23:49:29Z</dcterms:created>
  <dcterms:modified xsi:type="dcterms:W3CDTF">2018-01-17T22:52:19Z</dcterms:modified>
</cp:coreProperties>
</file>