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FDDC8-B7F1-A84F-CD92-FC6FAAE9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BED20B-F854-0EA6-DA8F-5C4E1D6F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5128-9AA6-65A1-FC27-BA1BAD68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B1AA0-A8A9-D03E-F002-F5D4A01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A5B3D-5E48-0BA3-428A-4C08902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E779-B810-5763-0458-64BB62A8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4679F-3F1B-EB0E-C967-EEC23DCF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1921-C3B5-8310-5A5B-C53FFBCF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9EECE-A6D8-3AA7-E6D8-9C6F44A3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AF2-A403-D5E4-3EDA-939DDDC1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B7C40-E472-EDBB-13FA-52FC65A85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3B5C0-0EBD-2370-E1EC-F2544872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5AB1-3B94-BB6C-779C-190458A7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2F1BF-D383-77D3-470E-1CB88C5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055E8-93BA-93CE-1FB3-501EBD48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E0512-B760-DE19-C7A4-8FAD0814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FEB44-A163-7AF1-29D3-21C40D6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A82AF-17CF-C677-05A9-94FAB8D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E1A5D-2AD1-D096-66EC-EB690B3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48CDF-7EC8-1FC6-74CC-0E3264C1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6A102-C99F-C0D0-F929-CDF25FE4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9ABDB-08FE-2D35-3255-23810EB2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5D922-7FA6-4FD9-B617-527EADF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B581-6E45-C713-4825-E2A6E8B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4110-1F15-07C0-4263-6CD0AF6F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4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EC84-AF2A-33B2-DB5B-727BAD85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3F7DE-8E54-3A62-1F04-BE850AC7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04804-579A-53D2-87B6-8B929A2F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69FDA-27C9-BA6F-0800-D2009CBB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89633-3954-3F48-38F8-8FC58829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9F5B1-139B-AAD7-9E50-F95388DC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225E-ADC6-0E62-91C8-51C9CB33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87161-3679-8343-C39C-812A3949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BA9A3-FF9F-5A6A-9CA6-FFFE0A4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707644-B7E6-6F56-BDDE-63ECC38FB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57C8C-EBFD-23A4-3D52-4006096A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F920A-381B-4552-0AC6-43CB9180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DD9971-7360-727A-692A-745F196F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BE455C-ECFD-241A-0649-04B9B93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130C-B2C1-1976-CA5D-E8CAFF7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5BE6FC-59CC-11C3-73CC-5D07C152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19DC8-BE26-A015-1A1F-AB10C7F0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2B1B1-657A-4EE2-CE45-2D2EE7C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2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13E1F-00BD-4B17-0D24-C2E26E38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FA96A7-5E82-16BB-C653-CEA4BB2A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4E0B-8F56-4B16-4BCF-08C1B65A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A1641-B3EE-8C39-D1A4-67F85AA7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456BF-661E-F4F4-83FC-44CC9E24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73A27-96FD-2267-C99F-0F836DBA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E3FE5-3E67-B7AC-3AA4-4F4EC0AF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F94F1-C14C-2364-964F-5FB3534F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27806-2A6F-9253-99D2-9255CA4D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66ACB-60A8-1628-E8C6-3A851A8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93E505-E763-5760-0F70-7E7053DA0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C67FA-4FE2-D3FE-9B61-7B1E3CF9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A85F7-3BEC-B666-2C03-6349899A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039F9-B8D4-D4C8-F557-865DCF9E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375E3-1243-45C7-41C0-5E3898F9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93B776-1F56-0E9D-3599-4C5C6DB5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3C591-A680-9D6D-5D9D-7A2F43FC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EF806-7084-49A5-7CD5-261F7CE33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5E8D-807E-49A2-85D4-E6E883082C7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28869-CF2F-56C6-49FD-D4DA498AC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9B7EC-7D76-5C11-E59F-CD21D9FD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A35F-88AF-47F3-B7EC-6A0EB746D1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2A4203-7583-193B-8BF2-8DB29FB350EC}"/>
              </a:ext>
            </a:extLst>
          </p:cNvPr>
          <p:cNvGrpSpPr/>
          <p:nvPr/>
        </p:nvGrpSpPr>
        <p:grpSpPr>
          <a:xfrm>
            <a:off x="1946792" y="544220"/>
            <a:ext cx="6503742" cy="5338420"/>
            <a:chOff x="1680046" y="446807"/>
            <a:chExt cx="6503742" cy="533842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FE8EFDA-F73A-630F-FDCD-C278EB15D0CF}"/>
                </a:ext>
              </a:extLst>
            </p:cNvPr>
            <p:cNvCxnSpPr>
              <a:cxnSpLocks/>
            </p:cNvCxnSpPr>
            <p:nvPr/>
          </p:nvCxnSpPr>
          <p:spPr>
            <a:xfrm>
              <a:off x="2687781" y="5091545"/>
              <a:ext cx="49945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DAD0C47-96A4-ACEF-539A-717BE8FA7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781" y="581891"/>
              <a:ext cx="0" cy="4509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D9899F-58FE-0918-4A09-4FAFC0E376D9}"/>
                </a:ext>
              </a:extLst>
            </p:cNvPr>
            <p:cNvSpPr/>
            <p:nvPr/>
          </p:nvSpPr>
          <p:spPr>
            <a:xfrm>
              <a:off x="2805546" y="741217"/>
              <a:ext cx="3997033" cy="4191001"/>
            </a:xfrm>
            <a:custGeom>
              <a:avLst/>
              <a:gdLst>
                <a:gd name="connsiteX0" fmla="*/ 0 w 3096491"/>
                <a:gd name="connsiteY0" fmla="*/ 0 h 4128655"/>
                <a:gd name="connsiteX1" fmla="*/ 623454 w 3096491"/>
                <a:gd name="connsiteY1" fmla="*/ 3214255 h 4128655"/>
                <a:gd name="connsiteX2" fmla="*/ 3096491 w 3096491"/>
                <a:gd name="connsiteY2" fmla="*/ 4128655 h 412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491" h="4128655">
                  <a:moveTo>
                    <a:pt x="0" y="0"/>
                  </a:moveTo>
                  <a:cubicBezTo>
                    <a:pt x="53686" y="1263073"/>
                    <a:pt x="107372" y="2526146"/>
                    <a:pt x="623454" y="3214255"/>
                  </a:cubicBezTo>
                  <a:cubicBezTo>
                    <a:pt x="1139536" y="3902364"/>
                    <a:pt x="2489200" y="4015510"/>
                    <a:pt x="3096491" y="4128655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D9E74A3-16D6-B1E4-D82B-DCEBE27317D1}"/>
                </a:ext>
              </a:extLst>
            </p:cNvPr>
            <p:cNvSpPr/>
            <p:nvPr/>
          </p:nvSpPr>
          <p:spPr>
            <a:xfrm>
              <a:off x="2819401" y="741218"/>
              <a:ext cx="3997035" cy="3546764"/>
            </a:xfrm>
            <a:custGeom>
              <a:avLst/>
              <a:gdLst>
                <a:gd name="connsiteX0" fmla="*/ 0 w 3927763"/>
                <a:gd name="connsiteY0" fmla="*/ 0 h 3659898"/>
                <a:gd name="connsiteX1" fmla="*/ 1420091 w 3927763"/>
                <a:gd name="connsiteY1" fmla="*/ 3525982 h 3659898"/>
                <a:gd name="connsiteX2" fmla="*/ 3927763 w 3927763"/>
                <a:gd name="connsiteY2" fmla="*/ 2978727 h 36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7763" h="3659898">
                  <a:moveTo>
                    <a:pt x="0" y="0"/>
                  </a:moveTo>
                  <a:cubicBezTo>
                    <a:pt x="382732" y="1514764"/>
                    <a:pt x="765464" y="3029528"/>
                    <a:pt x="1420091" y="3525982"/>
                  </a:cubicBezTo>
                  <a:cubicBezTo>
                    <a:pt x="2074718" y="4022436"/>
                    <a:pt x="3927763" y="2978727"/>
                    <a:pt x="3927763" y="2978727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2A500F-7328-0421-AD34-59B16654C4DE}"/>
                </a:ext>
              </a:extLst>
            </p:cNvPr>
            <p:cNvSpPr/>
            <p:nvPr/>
          </p:nvSpPr>
          <p:spPr>
            <a:xfrm>
              <a:off x="7319449" y="5185062"/>
              <a:ext cx="8643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83C8DC-24B3-A37C-8913-05FF1EE1B8E6}"/>
                </a:ext>
              </a:extLst>
            </p:cNvPr>
            <p:cNvSpPr/>
            <p:nvPr/>
          </p:nvSpPr>
          <p:spPr>
            <a:xfrm>
              <a:off x="1680046" y="446807"/>
              <a:ext cx="72006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14F767-E1BA-ADC6-1D96-F55BC901172E}"/>
                </a:ext>
              </a:extLst>
            </p:cNvPr>
            <p:cNvSpPr/>
            <p:nvPr/>
          </p:nvSpPr>
          <p:spPr>
            <a:xfrm>
              <a:off x="6397266" y="4410045"/>
              <a:ext cx="168347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E</a:t>
              </a:r>
              <a:r>
                <a:rPr lang="en-US" altLang="zh-CN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rror</a:t>
              </a:r>
              <a:endPara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F6D79E-834D-9962-C88C-A602564FB627}"/>
                </a:ext>
              </a:extLst>
            </p:cNvPr>
            <p:cNvSpPr/>
            <p:nvPr/>
          </p:nvSpPr>
          <p:spPr>
            <a:xfrm>
              <a:off x="5855043" y="3180454"/>
              <a:ext cx="18950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r>
                <a:rPr lang="en-US" altLang="zh-CN" sz="2000" b="0" cap="none" spc="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Error</a:t>
              </a:r>
              <a:endParaRPr lang="zh-CN" altLang="en-US" sz="20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24D7B85-76D3-9A5F-BF40-B2458F522F74}"/>
                </a:ext>
              </a:extLst>
            </p:cNvPr>
            <p:cNvCxnSpPr/>
            <p:nvPr/>
          </p:nvCxnSpPr>
          <p:spPr>
            <a:xfrm>
              <a:off x="4620491" y="2514600"/>
              <a:ext cx="0" cy="25769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0C1846-115E-1815-D9DF-6A21E10B9603}"/>
                </a:ext>
              </a:extLst>
            </p:cNvPr>
            <p:cNvSpPr/>
            <p:nvPr/>
          </p:nvSpPr>
          <p:spPr>
            <a:xfrm>
              <a:off x="3459489" y="5385117"/>
              <a:ext cx="252825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Early</a:t>
              </a:r>
              <a:r>
                <a:rPr lang="en-US" altLang="zh-CN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Stopping</a:t>
              </a:r>
              <a:r>
                <a:rPr lang="en-US" altLang="zh-CN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1EBD0D-EB45-A226-6477-E0FD77134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418" y="5091545"/>
              <a:ext cx="0" cy="3532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8AE92B-4335-85D1-E3A5-8E264C13A1D5}"/>
              </a:ext>
            </a:extLst>
          </p:cNvPr>
          <p:cNvSpPr/>
          <p:nvPr/>
        </p:nvSpPr>
        <p:spPr>
          <a:xfrm>
            <a:off x="5611091" y="1101436"/>
            <a:ext cx="184265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DEC2AF-D013-80F6-8A8D-5E6D1DB41602}"/>
              </a:ext>
            </a:extLst>
          </p:cNvPr>
          <p:cNvSpPr/>
          <p:nvPr/>
        </p:nvSpPr>
        <p:spPr>
          <a:xfrm>
            <a:off x="7453745" y="1101436"/>
            <a:ext cx="86433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BBC825-BE57-1C84-E364-6B0B758B7B97}"/>
              </a:ext>
            </a:extLst>
          </p:cNvPr>
          <p:cNvSpPr/>
          <p:nvPr/>
        </p:nvSpPr>
        <p:spPr>
          <a:xfrm>
            <a:off x="6300978" y="1031070"/>
            <a:ext cx="5148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A7473-6E36-514B-E6EF-6E0B0FBBD620}"/>
              </a:ext>
            </a:extLst>
          </p:cNvPr>
          <p:cNvSpPr/>
          <p:nvPr/>
        </p:nvSpPr>
        <p:spPr>
          <a:xfrm>
            <a:off x="7633176" y="1034951"/>
            <a:ext cx="5020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0%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47F3D2-FC0A-1606-6D8F-8F15ACCB0E43}"/>
              </a:ext>
            </a:extLst>
          </p:cNvPr>
          <p:cNvSpPr/>
          <p:nvPr/>
        </p:nvSpPr>
        <p:spPr>
          <a:xfrm>
            <a:off x="7312741" y="1457393"/>
            <a:ext cx="13789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set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24488-D3D1-ADB2-44A0-863D8CFD0386}"/>
              </a:ext>
            </a:extLst>
          </p:cNvPr>
          <p:cNvSpPr/>
          <p:nvPr/>
        </p:nvSpPr>
        <p:spPr>
          <a:xfrm>
            <a:off x="6032428" y="1443424"/>
            <a:ext cx="9316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set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2A2B10-900D-17C1-B81D-0ABF5040A444}"/>
              </a:ext>
            </a:extLst>
          </p:cNvPr>
          <p:cNvCxnSpPr>
            <a:cxnSpLocks/>
          </p:cNvCxnSpPr>
          <p:nvPr/>
        </p:nvCxnSpPr>
        <p:spPr>
          <a:xfrm flipV="1">
            <a:off x="7907615" y="1330036"/>
            <a:ext cx="0" cy="2201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FC1661-60C6-75CA-9611-826C13001FF2}"/>
              </a:ext>
            </a:extLst>
          </p:cNvPr>
          <p:cNvCxnSpPr>
            <a:cxnSpLocks/>
          </p:cNvCxnSpPr>
          <p:nvPr/>
        </p:nvCxnSpPr>
        <p:spPr>
          <a:xfrm flipV="1">
            <a:off x="6532418" y="1330036"/>
            <a:ext cx="0" cy="1891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DA844304-F633-BF92-1F68-DD58FBB8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8" y="875665"/>
            <a:ext cx="6657409" cy="5505165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FDFCB7FE-0EA3-8D9F-B586-C55E00BE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86" y="747638"/>
            <a:ext cx="10443353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02884FA-B971-69DB-385A-786C279C7094}"/>
              </a:ext>
            </a:extLst>
          </p:cNvPr>
          <p:cNvSpPr/>
          <p:nvPr/>
        </p:nvSpPr>
        <p:spPr>
          <a:xfrm>
            <a:off x="3290082" y="5112319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F97A02-8D2E-1E38-BC0D-B9E3F79727B6}"/>
              </a:ext>
            </a:extLst>
          </p:cNvPr>
          <p:cNvSpPr/>
          <p:nvPr/>
        </p:nvSpPr>
        <p:spPr>
          <a:xfrm>
            <a:off x="3290082" y="3228105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16CBD8-7019-769A-D93B-8B73838033FE}"/>
              </a:ext>
            </a:extLst>
          </p:cNvPr>
          <p:cNvSpPr/>
          <p:nvPr/>
        </p:nvSpPr>
        <p:spPr>
          <a:xfrm>
            <a:off x="3290083" y="2285998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70D20-940F-FC84-32CA-9477273B955B}"/>
              </a:ext>
            </a:extLst>
          </p:cNvPr>
          <p:cNvSpPr/>
          <p:nvPr/>
        </p:nvSpPr>
        <p:spPr>
          <a:xfrm>
            <a:off x="1714129" y="4599708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465373-37E5-793C-7586-EEF8CD4BC138}"/>
              </a:ext>
            </a:extLst>
          </p:cNvPr>
          <p:cNvSpPr/>
          <p:nvPr/>
        </p:nvSpPr>
        <p:spPr>
          <a:xfrm>
            <a:off x="3290082" y="4170212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12FF4B-B361-AE51-9858-3C0FB16EE704}"/>
              </a:ext>
            </a:extLst>
          </p:cNvPr>
          <p:cNvSpPr/>
          <p:nvPr/>
        </p:nvSpPr>
        <p:spPr>
          <a:xfrm>
            <a:off x="1703737" y="2729345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3057F71-33F6-46EE-67D0-FF8DDE46C251}"/>
              </a:ext>
            </a:extLst>
          </p:cNvPr>
          <p:cNvSpPr/>
          <p:nvPr/>
        </p:nvSpPr>
        <p:spPr>
          <a:xfrm>
            <a:off x="5177767" y="3228105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407A5C2-3746-9697-3D82-B77EBC9FCCA7}"/>
              </a:ext>
            </a:extLst>
          </p:cNvPr>
          <p:cNvSpPr/>
          <p:nvPr/>
        </p:nvSpPr>
        <p:spPr>
          <a:xfrm>
            <a:off x="1714128" y="3633353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2884FA-B971-69DB-385A-786C279C7094}"/>
              </a:ext>
            </a:extLst>
          </p:cNvPr>
          <p:cNvSpPr/>
          <p:nvPr/>
        </p:nvSpPr>
        <p:spPr>
          <a:xfrm>
            <a:off x="5177767" y="4336466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E1DD08-F766-2E7E-A4C4-F6D51394C536}"/>
              </a:ext>
            </a:extLst>
          </p:cNvPr>
          <p:cNvSpPr/>
          <p:nvPr/>
        </p:nvSpPr>
        <p:spPr>
          <a:xfrm>
            <a:off x="1217353" y="991005"/>
            <a:ext cx="11929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cap="none" spc="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Epoch</a:t>
            </a:r>
            <a:endParaRPr lang="zh-CN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CCD16-3219-0528-47EA-B7A4F495466B}"/>
              </a:ext>
            </a:extLst>
          </p:cNvPr>
          <p:cNvSpPr/>
          <p:nvPr/>
        </p:nvSpPr>
        <p:spPr>
          <a:xfrm>
            <a:off x="2437960" y="997579"/>
            <a:ext cx="35301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Bernoulli sample: </a:t>
            </a:r>
            <a:r>
              <a:rPr lang="en-US" altLang="zh-CN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0.5, (1,0,0,1)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E0C320-1C67-77FE-67AB-3DA1423A8DDA}"/>
              </a:ext>
            </a:extLst>
          </p:cNvPr>
          <p:cNvGrpSpPr/>
          <p:nvPr/>
        </p:nvGrpSpPr>
        <p:grpSpPr>
          <a:xfrm>
            <a:off x="3251198" y="4076692"/>
            <a:ext cx="471056" cy="547254"/>
            <a:chOff x="9712035" y="3103415"/>
            <a:chExt cx="471056" cy="547254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D27E7C-12F8-BE9A-F6F4-0DC20800EFAD}"/>
                </a:ext>
              </a:extLst>
            </p:cNvPr>
            <p:cNvCxnSpPr>
              <a:cxnSpLocks/>
            </p:cNvCxnSpPr>
            <p:nvPr/>
          </p:nvCxnSpPr>
          <p:spPr>
            <a:xfrm>
              <a:off x="9712035" y="3110341"/>
              <a:ext cx="471056" cy="5403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1ACA38E-BCBF-A8C4-C7D6-84F0B7BCE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818" y="3103415"/>
              <a:ext cx="387927" cy="547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25071A2-5B01-9DB4-750F-7D77DCA04AA7}"/>
              </a:ext>
            </a:extLst>
          </p:cNvPr>
          <p:cNvGrpSpPr/>
          <p:nvPr/>
        </p:nvGrpSpPr>
        <p:grpSpPr>
          <a:xfrm>
            <a:off x="3251198" y="3116173"/>
            <a:ext cx="471056" cy="547254"/>
            <a:chOff x="9712035" y="3103415"/>
            <a:chExt cx="471056" cy="547254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8279C31-7A40-3662-119D-C50D7E4B426E}"/>
                </a:ext>
              </a:extLst>
            </p:cNvPr>
            <p:cNvCxnSpPr>
              <a:cxnSpLocks/>
            </p:cNvCxnSpPr>
            <p:nvPr/>
          </p:nvCxnSpPr>
          <p:spPr>
            <a:xfrm>
              <a:off x="9712035" y="3110341"/>
              <a:ext cx="471056" cy="5403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F429FFA-A7F0-3761-7DCB-96B0DDBD5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818" y="3103415"/>
              <a:ext cx="387927" cy="547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988AB4E-F049-9EA9-2189-BC4815A70EF7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2057028" y="2452253"/>
            <a:ext cx="1233055" cy="443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DB2B88-41AC-1019-75BF-C36270EA8A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60318" y="2902526"/>
            <a:ext cx="1281502" cy="225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96AD387-61DC-84BA-701C-BBDB80037F89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2015682" y="2452253"/>
            <a:ext cx="1274401" cy="2196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830E069-7E09-8697-186D-BBDCEAC24664}"/>
              </a:ext>
            </a:extLst>
          </p:cNvPr>
          <p:cNvCxnSpPr>
            <a:cxnSpLocks/>
            <a:stCxn id="11" idx="7"/>
            <a:endCxn id="6" idx="2"/>
          </p:cNvCxnSpPr>
          <p:nvPr/>
        </p:nvCxnSpPr>
        <p:spPr>
          <a:xfrm flipV="1">
            <a:off x="2015681" y="2452253"/>
            <a:ext cx="1274402" cy="1229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39417A-C493-8477-B7D6-602805F65161}"/>
              </a:ext>
            </a:extLst>
          </p:cNvPr>
          <p:cNvCxnSpPr>
            <a:cxnSpLocks/>
            <a:stCxn id="11" idx="7"/>
            <a:endCxn id="4" idx="1"/>
          </p:cNvCxnSpPr>
          <p:nvPr/>
        </p:nvCxnSpPr>
        <p:spPr>
          <a:xfrm>
            <a:off x="2015681" y="3682048"/>
            <a:ext cx="1326139" cy="147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9C742C-FB35-993F-F4AF-0EF60C864FD2}"/>
              </a:ext>
            </a:extLst>
          </p:cNvPr>
          <p:cNvCxnSpPr>
            <a:cxnSpLocks/>
            <a:stCxn id="7" idx="7"/>
            <a:endCxn id="4" idx="1"/>
          </p:cNvCxnSpPr>
          <p:nvPr/>
        </p:nvCxnSpPr>
        <p:spPr>
          <a:xfrm>
            <a:off x="2015682" y="4648403"/>
            <a:ext cx="1326138" cy="512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D6A552C-37BC-0A49-2926-E8D449890D7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3643373" y="4502721"/>
            <a:ext cx="1534394" cy="775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2527B71-435D-F5C6-1682-368BB96A8AB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643373" y="3394360"/>
            <a:ext cx="1534394" cy="1884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105F7A-0DA9-F78E-7897-BC35CEE8694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643374" y="2452253"/>
            <a:ext cx="1534393" cy="94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859C8BE-D529-EE95-4484-6532BF97E5F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643374" y="2452253"/>
            <a:ext cx="1534393" cy="2050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03B2FAFE-1CD9-4537-7401-A6A189E2BB7E}"/>
              </a:ext>
            </a:extLst>
          </p:cNvPr>
          <p:cNvSpPr/>
          <p:nvPr/>
        </p:nvSpPr>
        <p:spPr>
          <a:xfrm>
            <a:off x="1564649" y="1984866"/>
            <a:ext cx="69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2D7730-03B6-A81E-017B-C9652414CDA3}"/>
              </a:ext>
            </a:extLst>
          </p:cNvPr>
          <p:cNvSpPr/>
          <p:nvPr/>
        </p:nvSpPr>
        <p:spPr>
          <a:xfrm>
            <a:off x="3080204" y="1569813"/>
            <a:ext cx="813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788483-3C2C-F978-C433-16ECFE6F4820}"/>
              </a:ext>
            </a:extLst>
          </p:cNvPr>
          <p:cNvSpPr/>
          <p:nvPr/>
        </p:nvSpPr>
        <p:spPr>
          <a:xfrm>
            <a:off x="4955086" y="2270049"/>
            <a:ext cx="7745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AD15372-BD58-DDF4-2CDD-FCA8B05F63B9}"/>
              </a:ext>
            </a:extLst>
          </p:cNvPr>
          <p:cNvSpPr/>
          <p:nvPr/>
        </p:nvSpPr>
        <p:spPr>
          <a:xfrm>
            <a:off x="8808108" y="4928155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435D02A-66E3-D05F-7785-D0543587810A}"/>
              </a:ext>
            </a:extLst>
          </p:cNvPr>
          <p:cNvSpPr/>
          <p:nvPr/>
        </p:nvSpPr>
        <p:spPr>
          <a:xfrm>
            <a:off x="8808108" y="3043941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97B5CA-C32E-6F64-886A-1F39A075E4F7}"/>
              </a:ext>
            </a:extLst>
          </p:cNvPr>
          <p:cNvSpPr/>
          <p:nvPr/>
        </p:nvSpPr>
        <p:spPr>
          <a:xfrm>
            <a:off x="8808109" y="2101834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2330E21-51DF-A61E-4314-4ACC02A84AB0}"/>
              </a:ext>
            </a:extLst>
          </p:cNvPr>
          <p:cNvSpPr/>
          <p:nvPr/>
        </p:nvSpPr>
        <p:spPr>
          <a:xfrm>
            <a:off x="7232155" y="4415544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F4FD26F-1F3A-8119-3380-769964C38EC3}"/>
              </a:ext>
            </a:extLst>
          </p:cNvPr>
          <p:cNvSpPr/>
          <p:nvPr/>
        </p:nvSpPr>
        <p:spPr>
          <a:xfrm>
            <a:off x="8808108" y="3986048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D483264-6635-DE91-D78A-8372961DA1E3}"/>
              </a:ext>
            </a:extLst>
          </p:cNvPr>
          <p:cNvSpPr/>
          <p:nvPr/>
        </p:nvSpPr>
        <p:spPr>
          <a:xfrm>
            <a:off x="7221763" y="2545181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4220AD9-211A-A7A0-EC7D-FCC9767C9003}"/>
              </a:ext>
            </a:extLst>
          </p:cNvPr>
          <p:cNvSpPr/>
          <p:nvPr/>
        </p:nvSpPr>
        <p:spPr>
          <a:xfrm>
            <a:off x="10695793" y="3043941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AEDB72F7-3FC9-3496-3B8F-1AEBD8AA177A}"/>
              </a:ext>
            </a:extLst>
          </p:cNvPr>
          <p:cNvSpPr/>
          <p:nvPr/>
        </p:nvSpPr>
        <p:spPr>
          <a:xfrm>
            <a:off x="7232154" y="3449189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0958913-8DD3-C395-7927-12CDB987DE1F}"/>
              </a:ext>
            </a:extLst>
          </p:cNvPr>
          <p:cNvSpPr/>
          <p:nvPr/>
        </p:nvSpPr>
        <p:spPr>
          <a:xfrm>
            <a:off x="10695793" y="4152302"/>
            <a:ext cx="353291" cy="3325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363F81-21CB-C308-DD9E-DC285B88813C}"/>
              </a:ext>
            </a:extLst>
          </p:cNvPr>
          <p:cNvSpPr/>
          <p:nvPr/>
        </p:nvSpPr>
        <p:spPr>
          <a:xfrm>
            <a:off x="6761855" y="985463"/>
            <a:ext cx="12731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cap="none" spc="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Epoch</a:t>
            </a:r>
            <a:endParaRPr lang="zh-CN" alt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717E97-1582-D7D6-8B3E-7E4C7AC6F0FB}"/>
              </a:ext>
            </a:extLst>
          </p:cNvPr>
          <p:cNvSpPr/>
          <p:nvPr/>
        </p:nvSpPr>
        <p:spPr>
          <a:xfrm>
            <a:off x="8064616" y="1009667"/>
            <a:ext cx="35301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Bernoulli sample: </a:t>
            </a:r>
            <a:r>
              <a:rPr lang="en-US" altLang="zh-CN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0.5, (0,1,0,1)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66FB91A-8746-AFFA-8181-3F4EF7D62842}"/>
              </a:ext>
            </a:extLst>
          </p:cNvPr>
          <p:cNvGrpSpPr/>
          <p:nvPr/>
        </p:nvGrpSpPr>
        <p:grpSpPr>
          <a:xfrm>
            <a:off x="8769224" y="3892528"/>
            <a:ext cx="471056" cy="547254"/>
            <a:chOff x="9712035" y="3103415"/>
            <a:chExt cx="471056" cy="547254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2B5B35F-CBBD-23B4-D0B7-10AC48A9CCC3}"/>
                </a:ext>
              </a:extLst>
            </p:cNvPr>
            <p:cNvCxnSpPr>
              <a:cxnSpLocks/>
            </p:cNvCxnSpPr>
            <p:nvPr/>
          </p:nvCxnSpPr>
          <p:spPr>
            <a:xfrm>
              <a:off x="9712035" y="3110341"/>
              <a:ext cx="471056" cy="5403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7348F0D-84B0-4F01-5AA6-92A1E8C83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818" y="3103415"/>
              <a:ext cx="387927" cy="547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75F7A13-BF2F-73B7-4FA6-6A1B332AE070}"/>
              </a:ext>
            </a:extLst>
          </p:cNvPr>
          <p:cNvGrpSpPr/>
          <p:nvPr/>
        </p:nvGrpSpPr>
        <p:grpSpPr>
          <a:xfrm>
            <a:off x="8769224" y="1989822"/>
            <a:ext cx="471056" cy="547254"/>
            <a:chOff x="9712035" y="3103415"/>
            <a:chExt cx="471056" cy="547254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6E7C9D8-9114-F3B2-9898-0E914756BE5B}"/>
                </a:ext>
              </a:extLst>
            </p:cNvPr>
            <p:cNvCxnSpPr>
              <a:cxnSpLocks/>
            </p:cNvCxnSpPr>
            <p:nvPr/>
          </p:nvCxnSpPr>
          <p:spPr>
            <a:xfrm>
              <a:off x="9712035" y="3110341"/>
              <a:ext cx="471056" cy="5403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32D0A18-F637-9B25-61AE-F332A92EB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818" y="3103415"/>
              <a:ext cx="387927" cy="547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DA445E-4970-DC10-EC29-7590CED1F742}"/>
              </a:ext>
            </a:extLst>
          </p:cNvPr>
          <p:cNvCxnSpPr>
            <a:cxnSpLocks/>
            <a:stCxn id="74" idx="6"/>
            <a:endCxn id="70" idx="2"/>
          </p:cNvCxnSpPr>
          <p:nvPr/>
        </p:nvCxnSpPr>
        <p:spPr>
          <a:xfrm>
            <a:off x="7575054" y="2711436"/>
            <a:ext cx="1233054" cy="498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133065B-42D0-91CD-20EE-69E8A6D4E4DF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578344" y="2718362"/>
            <a:ext cx="1281502" cy="2258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07C873C-9336-D442-AF8E-BD714E9ED8EB}"/>
              </a:ext>
            </a:extLst>
          </p:cNvPr>
          <p:cNvCxnSpPr>
            <a:cxnSpLocks/>
            <a:stCxn id="72" idx="7"/>
            <a:endCxn id="70" idx="2"/>
          </p:cNvCxnSpPr>
          <p:nvPr/>
        </p:nvCxnSpPr>
        <p:spPr>
          <a:xfrm flipV="1">
            <a:off x="7533708" y="3210196"/>
            <a:ext cx="1274400" cy="1254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AE6A3A8-9389-042D-C2FA-E75D1D8821C9}"/>
              </a:ext>
            </a:extLst>
          </p:cNvPr>
          <p:cNvCxnSpPr>
            <a:cxnSpLocks/>
            <a:stCxn id="76" idx="7"/>
            <a:endCxn id="70" idx="2"/>
          </p:cNvCxnSpPr>
          <p:nvPr/>
        </p:nvCxnSpPr>
        <p:spPr>
          <a:xfrm flipV="1">
            <a:off x="7533707" y="3210196"/>
            <a:ext cx="1274401" cy="287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6CE8FB9-D6BA-6BBD-EE24-5C6EBBA94BD9}"/>
              </a:ext>
            </a:extLst>
          </p:cNvPr>
          <p:cNvCxnSpPr>
            <a:cxnSpLocks/>
            <a:stCxn id="76" idx="7"/>
            <a:endCxn id="69" idx="1"/>
          </p:cNvCxnSpPr>
          <p:nvPr/>
        </p:nvCxnSpPr>
        <p:spPr>
          <a:xfrm>
            <a:off x="7533707" y="3497884"/>
            <a:ext cx="1326139" cy="147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8D95FDF-6CAA-5C5D-0DD2-7FB83118A269}"/>
              </a:ext>
            </a:extLst>
          </p:cNvPr>
          <p:cNvCxnSpPr>
            <a:cxnSpLocks/>
            <a:stCxn id="72" idx="7"/>
            <a:endCxn id="69" idx="1"/>
          </p:cNvCxnSpPr>
          <p:nvPr/>
        </p:nvCxnSpPr>
        <p:spPr>
          <a:xfrm>
            <a:off x="7533708" y="4464239"/>
            <a:ext cx="1326138" cy="512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E6F8A8C-EA19-A941-D911-F6155C582AF0}"/>
              </a:ext>
            </a:extLst>
          </p:cNvPr>
          <p:cNvCxnSpPr>
            <a:cxnSpLocks/>
            <a:stCxn id="69" idx="6"/>
            <a:endCxn id="77" idx="2"/>
          </p:cNvCxnSpPr>
          <p:nvPr/>
        </p:nvCxnSpPr>
        <p:spPr>
          <a:xfrm flipV="1">
            <a:off x="9161399" y="4318557"/>
            <a:ext cx="1534394" cy="775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AC2C61A-D5C1-381D-3467-29B278227722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 flipV="1">
            <a:off x="9161399" y="3210196"/>
            <a:ext cx="1534394" cy="1884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FA42114-080F-59A5-C204-FC893C83B28B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9161399" y="3210196"/>
            <a:ext cx="15343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F85FE28-B927-8373-CEF7-88572807655B}"/>
              </a:ext>
            </a:extLst>
          </p:cNvPr>
          <p:cNvCxnSpPr>
            <a:cxnSpLocks/>
            <a:stCxn id="70" idx="6"/>
            <a:endCxn id="77" idx="2"/>
          </p:cNvCxnSpPr>
          <p:nvPr/>
        </p:nvCxnSpPr>
        <p:spPr>
          <a:xfrm>
            <a:off x="9161399" y="3210196"/>
            <a:ext cx="1534394" cy="1108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DB65526C-9481-C6FC-166E-AC6928EABC36}"/>
              </a:ext>
            </a:extLst>
          </p:cNvPr>
          <p:cNvSpPr/>
          <p:nvPr/>
        </p:nvSpPr>
        <p:spPr>
          <a:xfrm>
            <a:off x="7082675" y="1800702"/>
            <a:ext cx="69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CA49441-AB10-1EE4-65AF-AE9F8C1A02C5}"/>
              </a:ext>
            </a:extLst>
          </p:cNvPr>
          <p:cNvSpPr/>
          <p:nvPr/>
        </p:nvSpPr>
        <p:spPr>
          <a:xfrm>
            <a:off x="8598230" y="1385649"/>
            <a:ext cx="813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4C744A-023B-04AD-9B4D-77A2349D21F9}"/>
              </a:ext>
            </a:extLst>
          </p:cNvPr>
          <p:cNvSpPr/>
          <p:nvPr/>
        </p:nvSpPr>
        <p:spPr>
          <a:xfrm>
            <a:off x="10473112" y="2085885"/>
            <a:ext cx="7745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zh-C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3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787B27-7C54-A4CA-A549-F678908FE315}"/>
              </a:ext>
            </a:extLst>
          </p:cNvPr>
          <p:cNvSpPr/>
          <p:nvPr/>
        </p:nvSpPr>
        <p:spPr>
          <a:xfrm>
            <a:off x="1317892" y="2794155"/>
            <a:ext cx="1340467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969D45-EBB4-8282-3BF6-2882213BD854}"/>
              </a:ext>
            </a:extLst>
          </p:cNvPr>
          <p:cNvSpPr/>
          <p:nvPr/>
        </p:nvSpPr>
        <p:spPr>
          <a:xfrm>
            <a:off x="1390046" y="2794155"/>
            <a:ext cx="11961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05502E3-7280-9097-E57C-C5BC8AB1EC44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658359" y="2988119"/>
            <a:ext cx="986552" cy="908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2F9DE51-E556-519A-BA64-25254B127B56}"/>
              </a:ext>
            </a:extLst>
          </p:cNvPr>
          <p:cNvCxnSpPr>
            <a:cxnSpLocks/>
          </p:cNvCxnSpPr>
          <p:nvPr/>
        </p:nvCxnSpPr>
        <p:spPr>
          <a:xfrm flipV="1">
            <a:off x="2663573" y="1972315"/>
            <a:ext cx="2469536" cy="1015803"/>
          </a:xfrm>
          <a:prstGeom prst="bentConnector3">
            <a:avLst>
              <a:gd name="adj1" fmla="val 199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C478FE5-920F-C31E-DDA0-915534DB572C}"/>
              </a:ext>
            </a:extLst>
          </p:cNvPr>
          <p:cNvSpPr/>
          <p:nvPr/>
        </p:nvSpPr>
        <p:spPr>
          <a:xfrm>
            <a:off x="3644911" y="3702462"/>
            <a:ext cx="994201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DF4481-C4DA-C680-FFDD-1FE2F785539E}"/>
              </a:ext>
            </a:extLst>
          </p:cNvPr>
          <p:cNvSpPr/>
          <p:nvPr/>
        </p:nvSpPr>
        <p:spPr>
          <a:xfrm>
            <a:off x="3818044" y="3690279"/>
            <a:ext cx="6479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18FA8D-3827-6DA3-5227-605361E30F93}"/>
              </a:ext>
            </a:extLst>
          </p:cNvPr>
          <p:cNvSpPr/>
          <p:nvPr/>
        </p:nvSpPr>
        <p:spPr>
          <a:xfrm>
            <a:off x="5133109" y="3700504"/>
            <a:ext cx="1340467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B10B6-911E-D854-77D9-716A00D7C9EE}"/>
              </a:ext>
            </a:extLst>
          </p:cNvPr>
          <p:cNvSpPr/>
          <p:nvPr/>
        </p:nvSpPr>
        <p:spPr>
          <a:xfrm>
            <a:off x="5242937" y="3700504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Smooth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3591B0-1E91-2B8B-28B6-98978F37DCC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639112" y="3894468"/>
            <a:ext cx="493997" cy="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5AE632F-0EB2-F49C-0CA6-8E459C477851}"/>
              </a:ext>
            </a:extLst>
          </p:cNvPr>
          <p:cNvSpPr/>
          <p:nvPr/>
        </p:nvSpPr>
        <p:spPr>
          <a:xfrm>
            <a:off x="5133109" y="1760077"/>
            <a:ext cx="1340467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4A19D3-96FD-81E7-44A7-86A243E96EAE}"/>
              </a:ext>
            </a:extLst>
          </p:cNvPr>
          <p:cNvSpPr/>
          <p:nvPr/>
        </p:nvSpPr>
        <p:spPr>
          <a:xfrm>
            <a:off x="5242937" y="1760077"/>
            <a:ext cx="11208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Smooth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BD7AB7-D2A4-DE13-01ED-C2D2C97EEC98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473576" y="3894468"/>
            <a:ext cx="603827" cy="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A1E9EDB-64C1-AFB8-F6ED-A261A906F892}"/>
              </a:ext>
            </a:extLst>
          </p:cNvPr>
          <p:cNvSpPr/>
          <p:nvPr/>
        </p:nvSpPr>
        <p:spPr>
          <a:xfrm>
            <a:off x="7077403" y="3703516"/>
            <a:ext cx="994201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9FF39B-4571-01D6-5331-C277A734AA96}"/>
              </a:ext>
            </a:extLst>
          </p:cNvPr>
          <p:cNvSpPr/>
          <p:nvPr/>
        </p:nvSpPr>
        <p:spPr>
          <a:xfrm>
            <a:off x="7251337" y="3719328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FLM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9EF3B19-9F13-6562-4791-30BF5B0A6994}"/>
              </a:ext>
            </a:extLst>
          </p:cNvPr>
          <p:cNvCxnSpPr>
            <a:cxnSpLocks/>
          </p:cNvCxnSpPr>
          <p:nvPr/>
        </p:nvCxnSpPr>
        <p:spPr>
          <a:xfrm>
            <a:off x="6473576" y="1972315"/>
            <a:ext cx="603827" cy="50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C62C69F-9671-D61F-84B8-3B4C69111BB6}"/>
              </a:ext>
            </a:extLst>
          </p:cNvPr>
          <p:cNvCxnSpPr>
            <a:cxnSpLocks/>
          </p:cNvCxnSpPr>
          <p:nvPr/>
        </p:nvCxnSpPr>
        <p:spPr>
          <a:xfrm flipV="1">
            <a:off x="6481512" y="1433945"/>
            <a:ext cx="595891" cy="532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49185FA-BF6D-87BD-8A50-953F9916DAF3}"/>
              </a:ext>
            </a:extLst>
          </p:cNvPr>
          <p:cNvSpPr/>
          <p:nvPr/>
        </p:nvSpPr>
        <p:spPr>
          <a:xfrm>
            <a:off x="7077403" y="2286252"/>
            <a:ext cx="994201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026571-29FE-4268-74A4-5563ECB0DA24}"/>
              </a:ext>
            </a:extLst>
          </p:cNvPr>
          <p:cNvSpPr/>
          <p:nvPr/>
        </p:nvSpPr>
        <p:spPr>
          <a:xfrm>
            <a:off x="7251337" y="2274069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FLM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B6B41B-D319-195F-55F7-BD145CE20D3B}"/>
              </a:ext>
            </a:extLst>
          </p:cNvPr>
          <p:cNvSpPr/>
          <p:nvPr/>
        </p:nvSpPr>
        <p:spPr>
          <a:xfrm>
            <a:off x="7085339" y="1269098"/>
            <a:ext cx="994201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DF4AF1-63A8-9041-D15B-2BDD2612865A}"/>
              </a:ext>
            </a:extLst>
          </p:cNvPr>
          <p:cNvSpPr/>
          <p:nvPr/>
        </p:nvSpPr>
        <p:spPr>
          <a:xfrm>
            <a:off x="7042868" y="1256915"/>
            <a:ext cx="10791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FuncNN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CC94C38-8922-512E-FE34-EA97E77463CD}"/>
              </a:ext>
            </a:extLst>
          </p:cNvPr>
          <p:cNvCxnSpPr>
            <a:cxnSpLocks/>
          </p:cNvCxnSpPr>
          <p:nvPr/>
        </p:nvCxnSpPr>
        <p:spPr>
          <a:xfrm>
            <a:off x="8079540" y="1439933"/>
            <a:ext cx="614187" cy="271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C313FA1-694F-ECAA-D7F5-905C4FC29B2B}"/>
              </a:ext>
            </a:extLst>
          </p:cNvPr>
          <p:cNvCxnSpPr>
            <a:cxnSpLocks/>
          </p:cNvCxnSpPr>
          <p:nvPr/>
        </p:nvCxnSpPr>
        <p:spPr>
          <a:xfrm flipV="1">
            <a:off x="8087476" y="1129145"/>
            <a:ext cx="606251" cy="304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5C89192-2513-F319-CB21-5D73A37FF458}"/>
              </a:ext>
            </a:extLst>
          </p:cNvPr>
          <p:cNvSpPr/>
          <p:nvPr/>
        </p:nvSpPr>
        <p:spPr>
          <a:xfrm>
            <a:off x="8753802" y="935182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5D8AF90-BD46-71AF-5454-EE4E41A02DE4}"/>
              </a:ext>
            </a:extLst>
          </p:cNvPr>
          <p:cNvSpPr/>
          <p:nvPr/>
        </p:nvSpPr>
        <p:spPr>
          <a:xfrm>
            <a:off x="8726465" y="884505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4365F75-1C60-A66A-283B-9D0F84A534F2}"/>
              </a:ext>
            </a:extLst>
          </p:cNvPr>
          <p:cNvSpPr/>
          <p:nvPr/>
        </p:nvSpPr>
        <p:spPr>
          <a:xfrm>
            <a:off x="8753802" y="1577047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BF66EA-5444-0558-061F-A07545E8F7E5}"/>
              </a:ext>
            </a:extLst>
          </p:cNvPr>
          <p:cNvSpPr/>
          <p:nvPr/>
        </p:nvSpPr>
        <p:spPr>
          <a:xfrm>
            <a:off x="8726465" y="1526370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77BC797-540A-0D12-4924-6AC146FA0948}"/>
              </a:ext>
            </a:extLst>
          </p:cNvPr>
          <p:cNvCxnSpPr>
            <a:cxnSpLocks/>
          </p:cNvCxnSpPr>
          <p:nvPr/>
        </p:nvCxnSpPr>
        <p:spPr>
          <a:xfrm>
            <a:off x="8079540" y="2496469"/>
            <a:ext cx="614187" cy="271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F95811B-9AE4-6273-A031-180CFD23FB4D}"/>
              </a:ext>
            </a:extLst>
          </p:cNvPr>
          <p:cNvCxnSpPr>
            <a:cxnSpLocks/>
          </p:cNvCxnSpPr>
          <p:nvPr/>
        </p:nvCxnSpPr>
        <p:spPr>
          <a:xfrm flipV="1">
            <a:off x="8087476" y="2185681"/>
            <a:ext cx="606251" cy="304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FFCAEC41-BBE9-945C-2D91-1DC7C78B1BA5}"/>
              </a:ext>
            </a:extLst>
          </p:cNvPr>
          <p:cNvSpPr/>
          <p:nvPr/>
        </p:nvSpPr>
        <p:spPr>
          <a:xfrm>
            <a:off x="8753802" y="1991718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05544E-1BCC-78C1-BB09-509ACB30C15E}"/>
              </a:ext>
            </a:extLst>
          </p:cNvPr>
          <p:cNvSpPr/>
          <p:nvPr/>
        </p:nvSpPr>
        <p:spPr>
          <a:xfrm>
            <a:off x="8726465" y="1941041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7FFE96C-4ABD-80BE-2C1E-750F1E7C2C44}"/>
              </a:ext>
            </a:extLst>
          </p:cNvPr>
          <p:cNvSpPr/>
          <p:nvPr/>
        </p:nvSpPr>
        <p:spPr>
          <a:xfrm>
            <a:off x="8753802" y="2633583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46F14F-C1F1-534C-B80F-7F1486BD2E1E}"/>
              </a:ext>
            </a:extLst>
          </p:cNvPr>
          <p:cNvSpPr/>
          <p:nvPr/>
        </p:nvSpPr>
        <p:spPr>
          <a:xfrm>
            <a:off x="8726465" y="2582906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4C4FC83-DDC8-9A02-2392-D0225FBD178D}"/>
              </a:ext>
            </a:extLst>
          </p:cNvPr>
          <p:cNvCxnSpPr>
            <a:cxnSpLocks/>
          </p:cNvCxnSpPr>
          <p:nvPr/>
        </p:nvCxnSpPr>
        <p:spPr>
          <a:xfrm>
            <a:off x="8087476" y="3911751"/>
            <a:ext cx="614187" cy="271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1C1E8DED-6531-E44B-0C9F-3D78821F551C}"/>
              </a:ext>
            </a:extLst>
          </p:cNvPr>
          <p:cNvCxnSpPr>
            <a:cxnSpLocks/>
          </p:cNvCxnSpPr>
          <p:nvPr/>
        </p:nvCxnSpPr>
        <p:spPr>
          <a:xfrm flipV="1">
            <a:off x="8095412" y="3600963"/>
            <a:ext cx="606251" cy="304800"/>
          </a:xfrm>
          <a:prstGeom prst="bentConnector3">
            <a:avLst>
              <a:gd name="adj1" fmla="val 465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7925307-298D-A213-FE75-1DF31CCF7A4D}"/>
              </a:ext>
            </a:extLst>
          </p:cNvPr>
          <p:cNvSpPr/>
          <p:nvPr/>
        </p:nvSpPr>
        <p:spPr>
          <a:xfrm>
            <a:off x="8761738" y="3407000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96D8421-1AD6-47CF-9ECD-1C9B752199F7}"/>
              </a:ext>
            </a:extLst>
          </p:cNvPr>
          <p:cNvSpPr/>
          <p:nvPr/>
        </p:nvSpPr>
        <p:spPr>
          <a:xfrm>
            <a:off x="8734401" y="3356323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79C290A-AC89-880B-8AB2-586A7FFF7DF0}"/>
              </a:ext>
            </a:extLst>
          </p:cNvPr>
          <p:cNvSpPr/>
          <p:nvPr/>
        </p:nvSpPr>
        <p:spPr>
          <a:xfrm>
            <a:off x="8761738" y="4048865"/>
            <a:ext cx="13045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690D5A6-4476-2DBF-8553-C115574CC403}"/>
              </a:ext>
            </a:extLst>
          </p:cNvPr>
          <p:cNvSpPr/>
          <p:nvPr/>
        </p:nvSpPr>
        <p:spPr>
          <a:xfrm>
            <a:off x="8734401" y="3998188"/>
            <a:ext cx="13804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70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 Kuichen</dc:creator>
  <cp:lastModifiedBy>Ivan, Wu Jiatai</cp:lastModifiedBy>
  <cp:revision>9</cp:revision>
  <dcterms:created xsi:type="dcterms:W3CDTF">2023-04-06T07:19:23Z</dcterms:created>
  <dcterms:modified xsi:type="dcterms:W3CDTF">2023-05-03T08:16:15Z</dcterms:modified>
</cp:coreProperties>
</file>