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8" r:id="rId2"/>
  </p:sldIdLst>
  <p:sldSz cx="10379075" cy="4500563"/>
  <p:notesSz cx="6858000" cy="9144000"/>
  <p:defaultTextStyle>
    <a:defPPr>
      <a:defRPr lang="en-US"/>
    </a:defPPr>
    <a:lvl1pPr marL="0" algn="l" defTabSz="712318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1pPr>
    <a:lvl2pPr marL="356159" algn="l" defTabSz="712318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2pPr>
    <a:lvl3pPr marL="712318" algn="l" defTabSz="712318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3pPr>
    <a:lvl4pPr marL="1068476" algn="l" defTabSz="712318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4pPr>
    <a:lvl5pPr marL="1424635" algn="l" defTabSz="712318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5pPr>
    <a:lvl6pPr marL="1780794" algn="l" defTabSz="712318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6pPr>
    <a:lvl7pPr marL="2136953" algn="l" defTabSz="712318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7pPr>
    <a:lvl8pPr marL="2493112" algn="l" defTabSz="712318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8pPr>
    <a:lvl9pPr marL="2849270" algn="l" defTabSz="712318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7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7385" y="736551"/>
            <a:ext cx="7784306" cy="1566863"/>
          </a:xfrm>
        </p:spPr>
        <p:txBody>
          <a:bodyPr anchor="b"/>
          <a:lstStyle>
            <a:lvl1pPr algn="ctr">
              <a:defRPr sz="39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385" y="2363838"/>
            <a:ext cx="7784306" cy="1086594"/>
          </a:xfrm>
        </p:spPr>
        <p:txBody>
          <a:bodyPr/>
          <a:lstStyle>
            <a:lvl1pPr marL="0" indent="0" algn="ctr">
              <a:buNone/>
              <a:defRPr sz="1575"/>
            </a:lvl1pPr>
            <a:lvl2pPr marL="300060" indent="0" algn="ctr">
              <a:buNone/>
              <a:defRPr sz="1313"/>
            </a:lvl2pPr>
            <a:lvl3pPr marL="600121" indent="0" algn="ctr">
              <a:buNone/>
              <a:defRPr sz="1181"/>
            </a:lvl3pPr>
            <a:lvl4pPr marL="900181" indent="0" algn="ctr">
              <a:buNone/>
              <a:defRPr sz="1050"/>
            </a:lvl4pPr>
            <a:lvl5pPr marL="1200241" indent="0" algn="ctr">
              <a:buNone/>
              <a:defRPr sz="1050"/>
            </a:lvl5pPr>
            <a:lvl6pPr marL="1500302" indent="0" algn="ctr">
              <a:buNone/>
              <a:defRPr sz="1050"/>
            </a:lvl6pPr>
            <a:lvl7pPr marL="1800362" indent="0" algn="ctr">
              <a:buNone/>
              <a:defRPr sz="1050"/>
            </a:lvl7pPr>
            <a:lvl8pPr marL="2100423" indent="0" algn="ctr">
              <a:buNone/>
              <a:defRPr sz="1050"/>
            </a:lvl8pPr>
            <a:lvl9pPr marL="2400483" indent="0" algn="ctr">
              <a:buNone/>
              <a:defRPr sz="105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5E8D-807E-49A2-85D4-E6E883082C7B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A35F-88AF-47F3-B7EC-6A0EB746D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44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5E8D-807E-49A2-85D4-E6E883082C7B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A35F-88AF-47F3-B7EC-6A0EB746D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10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7526" y="239613"/>
            <a:ext cx="2237988" cy="381401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3561" y="239613"/>
            <a:ext cx="6584226" cy="381401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5E8D-807E-49A2-85D4-E6E883082C7B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A35F-88AF-47F3-B7EC-6A0EB746D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94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5E8D-807E-49A2-85D4-E6E883082C7B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A35F-88AF-47F3-B7EC-6A0EB746D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50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156" y="1122016"/>
            <a:ext cx="8951952" cy="1872109"/>
          </a:xfrm>
        </p:spPr>
        <p:txBody>
          <a:bodyPr anchor="b"/>
          <a:lstStyle>
            <a:lvl1pPr>
              <a:defRPr sz="39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156" y="3011836"/>
            <a:ext cx="8951952" cy="984498"/>
          </a:xfrm>
        </p:spPr>
        <p:txBody>
          <a:bodyPr/>
          <a:lstStyle>
            <a:lvl1pPr marL="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1pPr>
            <a:lvl2pPr marL="300060" indent="0">
              <a:buNone/>
              <a:defRPr sz="1313">
                <a:solidFill>
                  <a:schemeClr val="tx1">
                    <a:tint val="75000"/>
                  </a:schemeClr>
                </a:solidFill>
              </a:defRPr>
            </a:lvl2pPr>
            <a:lvl3pPr marL="600121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3pPr>
            <a:lvl4pPr marL="90018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20024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50030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180036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10042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40048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5E8D-807E-49A2-85D4-E6E883082C7B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A35F-88AF-47F3-B7EC-6A0EB746D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50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3561" y="1198066"/>
            <a:ext cx="4411107" cy="28555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4407" y="1198066"/>
            <a:ext cx="4411107" cy="28555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5E8D-807E-49A2-85D4-E6E883082C7B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A35F-88AF-47F3-B7EC-6A0EB746D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45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913" y="239614"/>
            <a:ext cx="8951952" cy="86990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914" y="1103263"/>
            <a:ext cx="4390835" cy="540692"/>
          </a:xfrm>
        </p:spPr>
        <p:txBody>
          <a:bodyPr anchor="b"/>
          <a:lstStyle>
            <a:lvl1pPr marL="0" indent="0">
              <a:buNone/>
              <a:defRPr sz="1575" b="1"/>
            </a:lvl1pPr>
            <a:lvl2pPr marL="300060" indent="0">
              <a:buNone/>
              <a:defRPr sz="1313" b="1"/>
            </a:lvl2pPr>
            <a:lvl3pPr marL="600121" indent="0">
              <a:buNone/>
              <a:defRPr sz="1181" b="1"/>
            </a:lvl3pPr>
            <a:lvl4pPr marL="900181" indent="0">
              <a:buNone/>
              <a:defRPr sz="1050" b="1"/>
            </a:lvl4pPr>
            <a:lvl5pPr marL="1200241" indent="0">
              <a:buNone/>
              <a:defRPr sz="1050" b="1"/>
            </a:lvl5pPr>
            <a:lvl6pPr marL="1500302" indent="0">
              <a:buNone/>
              <a:defRPr sz="1050" b="1"/>
            </a:lvl6pPr>
            <a:lvl7pPr marL="1800362" indent="0">
              <a:buNone/>
              <a:defRPr sz="1050" b="1"/>
            </a:lvl7pPr>
            <a:lvl8pPr marL="2100423" indent="0">
              <a:buNone/>
              <a:defRPr sz="1050" b="1"/>
            </a:lvl8pPr>
            <a:lvl9pPr marL="2400483" indent="0">
              <a:buNone/>
              <a:defRPr sz="105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914" y="1643956"/>
            <a:ext cx="4390835" cy="2418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54407" y="1103263"/>
            <a:ext cx="4412459" cy="540692"/>
          </a:xfrm>
        </p:spPr>
        <p:txBody>
          <a:bodyPr anchor="b"/>
          <a:lstStyle>
            <a:lvl1pPr marL="0" indent="0">
              <a:buNone/>
              <a:defRPr sz="1575" b="1"/>
            </a:lvl1pPr>
            <a:lvl2pPr marL="300060" indent="0">
              <a:buNone/>
              <a:defRPr sz="1313" b="1"/>
            </a:lvl2pPr>
            <a:lvl3pPr marL="600121" indent="0">
              <a:buNone/>
              <a:defRPr sz="1181" b="1"/>
            </a:lvl3pPr>
            <a:lvl4pPr marL="900181" indent="0">
              <a:buNone/>
              <a:defRPr sz="1050" b="1"/>
            </a:lvl4pPr>
            <a:lvl5pPr marL="1200241" indent="0">
              <a:buNone/>
              <a:defRPr sz="1050" b="1"/>
            </a:lvl5pPr>
            <a:lvl6pPr marL="1500302" indent="0">
              <a:buNone/>
              <a:defRPr sz="1050" b="1"/>
            </a:lvl6pPr>
            <a:lvl7pPr marL="1800362" indent="0">
              <a:buNone/>
              <a:defRPr sz="1050" b="1"/>
            </a:lvl7pPr>
            <a:lvl8pPr marL="2100423" indent="0">
              <a:buNone/>
              <a:defRPr sz="1050" b="1"/>
            </a:lvl8pPr>
            <a:lvl9pPr marL="2400483" indent="0">
              <a:buNone/>
              <a:defRPr sz="105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4407" y="1643956"/>
            <a:ext cx="4412459" cy="2418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5E8D-807E-49A2-85D4-E6E883082C7B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A35F-88AF-47F3-B7EC-6A0EB746D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869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5E8D-807E-49A2-85D4-E6E883082C7B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A35F-88AF-47F3-B7EC-6A0EB746D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24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5E8D-807E-49A2-85D4-E6E883082C7B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A35F-88AF-47F3-B7EC-6A0EB746D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33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913" y="300038"/>
            <a:ext cx="3347522" cy="1050131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2459" y="647998"/>
            <a:ext cx="5254407" cy="3198317"/>
          </a:xfrm>
        </p:spPr>
        <p:txBody>
          <a:bodyPr/>
          <a:lstStyle>
            <a:lvl1pPr>
              <a:defRPr sz="2100"/>
            </a:lvl1pPr>
            <a:lvl2pPr>
              <a:defRPr sz="1838"/>
            </a:lvl2pPr>
            <a:lvl3pPr>
              <a:defRPr sz="1575"/>
            </a:lvl3pPr>
            <a:lvl4pPr>
              <a:defRPr sz="1313"/>
            </a:lvl4pPr>
            <a:lvl5pPr>
              <a:defRPr sz="1313"/>
            </a:lvl5pPr>
            <a:lvl6pPr>
              <a:defRPr sz="1313"/>
            </a:lvl6pPr>
            <a:lvl7pPr>
              <a:defRPr sz="1313"/>
            </a:lvl7pPr>
            <a:lvl8pPr>
              <a:defRPr sz="1313"/>
            </a:lvl8pPr>
            <a:lvl9pPr>
              <a:defRPr sz="13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913" y="1350169"/>
            <a:ext cx="3347522" cy="2501355"/>
          </a:xfrm>
        </p:spPr>
        <p:txBody>
          <a:bodyPr/>
          <a:lstStyle>
            <a:lvl1pPr marL="0" indent="0">
              <a:buNone/>
              <a:defRPr sz="1050"/>
            </a:lvl1pPr>
            <a:lvl2pPr marL="300060" indent="0">
              <a:buNone/>
              <a:defRPr sz="919"/>
            </a:lvl2pPr>
            <a:lvl3pPr marL="600121" indent="0">
              <a:buNone/>
              <a:defRPr sz="788"/>
            </a:lvl3pPr>
            <a:lvl4pPr marL="900181" indent="0">
              <a:buNone/>
              <a:defRPr sz="656"/>
            </a:lvl4pPr>
            <a:lvl5pPr marL="1200241" indent="0">
              <a:buNone/>
              <a:defRPr sz="656"/>
            </a:lvl5pPr>
            <a:lvl6pPr marL="1500302" indent="0">
              <a:buNone/>
              <a:defRPr sz="656"/>
            </a:lvl6pPr>
            <a:lvl7pPr marL="1800362" indent="0">
              <a:buNone/>
              <a:defRPr sz="656"/>
            </a:lvl7pPr>
            <a:lvl8pPr marL="2100423" indent="0">
              <a:buNone/>
              <a:defRPr sz="656"/>
            </a:lvl8pPr>
            <a:lvl9pPr marL="2400483" indent="0">
              <a:buNone/>
              <a:defRPr sz="65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5E8D-807E-49A2-85D4-E6E883082C7B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A35F-88AF-47F3-B7EC-6A0EB746D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39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913" y="300038"/>
            <a:ext cx="3347522" cy="1050131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12459" y="647998"/>
            <a:ext cx="5254407" cy="3198317"/>
          </a:xfrm>
        </p:spPr>
        <p:txBody>
          <a:bodyPr anchor="t"/>
          <a:lstStyle>
            <a:lvl1pPr marL="0" indent="0">
              <a:buNone/>
              <a:defRPr sz="2100"/>
            </a:lvl1pPr>
            <a:lvl2pPr marL="300060" indent="0">
              <a:buNone/>
              <a:defRPr sz="1838"/>
            </a:lvl2pPr>
            <a:lvl3pPr marL="600121" indent="0">
              <a:buNone/>
              <a:defRPr sz="1575"/>
            </a:lvl3pPr>
            <a:lvl4pPr marL="900181" indent="0">
              <a:buNone/>
              <a:defRPr sz="1313"/>
            </a:lvl4pPr>
            <a:lvl5pPr marL="1200241" indent="0">
              <a:buNone/>
              <a:defRPr sz="1313"/>
            </a:lvl5pPr>
            <a:lvl6pPr marL="1500302" indent="0">
              <a:buNone/>
              <a:defRPr sz="1313"/>
            </a:lvl6pPr>
            <a:lvl7pPr marL="1800362" indent="0">
              <a:buNone/>
              <a:defRPr sz="1313"/>
            </a:lvl7pPr>
            <a:lvl8pPr marL="2100423" indent="0">
              <a:buNone/>
              <a:defRPr sz="1313"/>
            </a:lvl8pPr>
            <a:lvl9pPr marL="2400483" indent="0">
              <a:buNone/>
              <a:defRPr sz="131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913" y="1350169"/>
            <a:ext cx="3347522" cy="2501355"/>
          </a:xfrm>
        </p:spPr>
        <p:txBody>
          <a:bodyPr/>
          <a:lstStyle>
            <a:lvl1pPr marL="0" indent="0">
              <a:buNone/>
              <a:defRPr sz="1050"/>
            </a:lvl1pPr>
            <a:lvl2pPr marL="300060" indent="0">
              <a:buNone/>
              <a:defRPr sz="919"/>
            </a:lvl2pPr>
            <a:lvl3pPr marL="600121" indent="0">
              <a:buNone/>
              <a:defRPr sz="788"/>
            </a:lvl3pPr>
            <a:lvl4pPr marL="900181" indent="0">
              <a:buNone/>
              <a:defRPr sz="656"/>
            </a:lvl4pPr>
            <a:lvl5pPr marL="1200241" indent="0">
              <a:buNone/>
              <a:defRPr sz="656"/>
            </a:lvl5pPr>
            <a:lvl6pPr marL="1500302" indent="0">
              <a:buNone/>
              <a:defRPr sz="656"/>
            </a:lvl6pPr>
            <a:lvl7pPr marL="1800362" indent="0">
              <a:buNone/>
              <a:defRPr sz="656"/>
            </a:lvl7pPr>
            <a:lvl8pPr marL="2100423" indent="0">
              <a:buNone/>
              <a:defRPr sz="656"/>
            </a:lvl8pPr>
            <a:lvl9pPr marL="2400483" indent="0">
              <a:buNone/>
              <a:defRPr sz="65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5E8D-807E-49A2-85D4-E6E883082C7B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A35F-88AF-47F3-B7EC-6A0EB746D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66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3562" y="239614"/>
            <a:ext cx="8951952" cy="869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562" y="1198066"/>
            <a:ext cx="8951952" cy="2855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3561" y="4171356"/>
            <a:ext cx="2335292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55E8D-807E-49A2-85D4-E6E883082C7B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8069" y="4171356"/>
            <a:ext cx="3502938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30222" y="4171356"/>
            <a:ext cx="2335292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DA35F-88AF-47F3-B7EC-6A0EB746D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77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600121" rtl="0" eaLnBrk="1" latinLnBrk="0" hangingPunct="1">
        <a:lnSpc>
          <a:spcPct val="90000"/>
        </a:lnSpc>
        <a:spcBef>
          <a:spcPct val="0"/>
        </a:spcBef>
        <a:buNone/>
        <a:defRPr sz="28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0030" indent="-150030" algn="l" defTabSz="600121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1838" kern="1200">
          <a:solidFill>
            <a:schemeClr val="tx1"/>
          </a:solidFill>
          <a:latin typeface="+mn-lt"/>
          <a:ea typeface="+mn-ea"/>
          <a:cs typeface="+mn-cs"/>
        </a:defRPr>
      </a:lvl1pPr>
      <a:lvl2pPr marL="450091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750151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313" kern="1200">
          <a:solidFill>
            <a:schemeClr val="tx1"/>
          </a:solidFill>
          <a:latin typeface="+mn-lt"/>
          <a:ea typeface="+mn-ea"/>
          <a:cs typeface="+mn-cs"/>
        </a:defRPr>
      </a:lvl3pPr>
      <a:lvl4pPr marL="1050211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4pPr>
      <a:lvl5pPr marL="1350272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5pPr>
      <a:lvl6pPr marL="1650332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6pPr>
      <a:lvl7pPr marL="1950392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7pPr>
      <a:lvl8pPr marL="2250453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8pPr>
      <a:lvl9pPr marL="2550513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300060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2pPr>
      <a:lvl3pPr marL="600121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00181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4pPr>
      <a:lvl5pPr marL="1200241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5pPr>
      <a:lvl6pPr marL="1500302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6pPr>
      <a:lvl7pPr marL="1800362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7pPr>
      <a:lvl8pPr marL="2100423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8pPr>
      <a:lvl9pPr marL="2400483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EB944EF5-D4C7-09CB-32E0-BC13A9ACFA1C}"/>
              </a:ext>
            </a:extLst>
          </p:cNvPr>
          <p:cNvGrpSpPr/>
          <p:nvPr/>
        </p:nvGrpSpPr>
        <p:grpSpPr>
          <a:xfrm>
            <a:off x="159262" y="-24979"/>
            <a:ext cx="10060553" cy="4499039"/>
            <a:chOff x="1217353" y="985463"/>
            <a:chExt cx="9971836" cy="4459365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702884FA-B971-69DB-385A-786C279C7094}"/>
                </a:ext>
              </a:extLst>
            </p:cNvPr>
            <p:cNvSpPr/>
            <p:nvPr/>
          </p:nvSpPr>
          <p:spPr>
            <a:xfrm>
              <a:off x="3290082" y="5112319"/>
              <a:ext cx="353291" cy="33250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15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AF97A02-8D2E-1E38-BC0D-B9E3F79727B6}"/>
                </a:ext>
              </a:extLst>
            </p:cNvPr>
            <p:cNvSpPr/>
            <p:nvPr/>
          </p:nvSpPr>
          <p:spPr>
            <a:xfrm>
              <a:off x="3290082" y="3228105"/>
              <a:ext cx="353291" cy="33250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15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C16CBD8-7019-769A-D93B-8B73838033FE}"/>
                </a:ext>
              </a:extLst>
            </p:cNvPr>
            <p:cNvSpPr/>
            <p:nvPr/>
          </p:nvSpPr>
          <p:spPr>
            <a:xfrm>
              <a:off x="3290083" y="2285998"/>
              <a:ext cx="353291" cy="33250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15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BF70D20-940F-FC84-32CA-9477273B955B}"/>
                </a:ext>
              </a:extLst>
            </p:cNvPr>
            <p:cNvSpPr/>
            <p:nvPr/>
          </p:nvSpPr>
          <p:spPr>
            <a:xfrm>
              <a:off x="1714129" y="4599708"/>
              <a:ext cx="353291" cy="33250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15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F465373-37E5-793C-7586-EEF8CD4BC138}"/>
                </a:ext>
              </a:extLst>
            </p:cNvPr>
            <p:cNvSpPr/>
            <p:nvPr/>
          </p:nvSpPr>
          <p:spPr>
            <a:xfrm>
              <a:off x="3290082" y="4170212"/>
              <a:ext cx="353291" cy="33250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15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712FF4B-B361-AE51-9858-3C0FB16EE704}"/>
                </a:ext>
              </a:extLst>
            </p:cNvPr>
            <p:cNvSpPr/>
            <p:nvPr/>
          </p:nvSpPr>
          <p:spPr>
            <a:xfrm>
              <a:off x="1703737" y="2729345"/>
              <a:ext cx="353291" cy="33250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15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D3057F71-33F6-46EE-67D0-FF8DDE46C251}"/>
                </a:ext>
              </a:extLst>
            </p:cNvPr>
            <p:cNvSpPr/>
            <p:nvPr/>
          </p:nvSpPr>
          <p:spPr>
            <a:xfrm>
              <a:off x="5177767" y="3228105"/>
              <a:ext cx="353291" cy="33250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15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407A5C2-3746-9697-3D82-B77EBC9FCCA7}"/>
                </a:ext>
              </a:extLst>
            </p:cNvPr>
            <p:cNvSpPr/>
            <p:nvPr/>
          </p:nvSpPr>
          <p:spPr>
            <a:xfrm>
              <a:off x="1714128" y="3633353"/>
              <a:ext cx="353291" cy="33250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15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702884FA-B971-69DB-385A-786C279C7094}"/>
                </a:ext>
              </a:extLst>
            </p:cNvPr>
            <p:cNvSpPr/>
            <p:nvPr/>
          </p:nvSpPr>
          <p:spPr>
            <a:xfrm>
              <a:off x="5177767" y="4336466"/>
              <a:ext cx="353291" cy="33250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816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8E1DD08-F766-2E7E-A4C4-F6D51394C536}"/>
                </a:ext>
              </a:extLst>
            </p:cNvPr>
            <p:cNvSpPr/>
            <p:nvPr/>
          </p:nvSpPr>
          <p:spPr>
            <a:xfrm>
              <a:off x="1217353" y="991005"/>
              <a:ext cx="1192954" cy="400110"/>
            </a:xfrm>
            <a:prstGeom prst="rect">
              <a:avLst/>
            </a:prstGeom>
            <a:noFill/>
          </p:spPr>
          <p:txBody>
            <a:bodyPr wrap="none" lIns="92253" tIns="46127" rIns="92253" bIns="46127">
              <a:spAutoFit/>
            </a:bodyPr>
            <a:lstStyle/>
            <a:p>
              <a:pPr algn="ctr"/>
              <a:r>
                <a:rPr lang="en-US" altLang="zh-CN" sz="2017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17" baseline="30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st</a:t>
              </a:r>
              <a:r>
                <a:rPr lang="en-US" altLang="zh-CN" sz="2017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Epoch</a:t>
              </a:r>
              <a:endParaRPr lang="zh-CN" altLang="en-US" sz="2017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E3CCD16-3219-0528-47EA-B7A4F495466B}"/>
                </a:ext>
              </a:extLst>
            </p:cNvPr>
            <p:cNvSpPr/>
            <p:nvPr/>
          </p:nvSpPr>
          <p:spPr>
            <a:xfrm>
              <a:off x="2843520" y="997579"/>
              <a:ext cx="2719013" cy="308098"/>
            </a:xfrm>
            <a:prstGeom prst="rect">
              <a:avLst/>
            </a:prstGeom>
            <a:noFill/>
          </p:spPr>
          <p:txBody>
            <a:bodyPr wrap="none" lIns="92253" tIns="46127" rIns="92253" bIns="46127">
              <a:spAutoFit/>
            </a:bodyPr>
            <a:lstStyle/>
            <a:p>
              <a:pPr algn="ctr"/>
              <a:r>
                <a:rPr lang="en-US" altLang="zh-CN" sz="1415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Bernoulli sample: </a:t>
              </a:r>
              <a:r>
                <a:rPr lang="en-US" altLang="zh-CN" sz="1415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415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= 0.5, (1,0,0,1)</a:t>
              </a:r>
              <a:endParaRPr lang="zh-CN" altLang="en-US" sz="1415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8CE0C320-1C67-77FE-67AB-3DA1423A8DDA}"/>
                </a:ext>
              </a:extLst>
            </p:cNvPr>
            <p:cNvGrpSpPr/>
            <p:nvPr/>
          </p:nvGrpSpPr>
          <p:grpSpPr>
            <a:xfrm>
              <a:off x="3251198" y="4076692"/>
              <a:ext cx="471056" cy="547254"/>
              <a:chOff x="9712035" y="3103415"/>
              <a:chExt cx="471056" cy="547254"/>
            </a:xfrm>
          </p:grpSpPr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6BD27E7C-12F8-BE9A-F6F4-0DC20800EF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2035" y="3110341"/>
                <a:ext cx="471056" cy="54032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61ACA38E-BCBF-A8C4-C7D6-84F0B7BCE4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32818" y="3103415"/>
                <a:ext cx="387927" cy="54725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B25071A2-5B01-9DB4-750F-7D77DCA04AA7}"/>
                </a:ext>
              </a:extLst>
            </p:cNvPr>
            <p:cNvGrpSpPr/>
            <p:nvPr/>
          </p:nvGrpSpPr>
          <p:grpSpPr>
            <a:xfrm>
              <a:off x="3251198" y="3116173"/>
              <a:ext cx="471056" cy="547254"/>
              <a:chOff x="9712035" y="3103415"/>
              <a:chExt cx="471056" cy="547254"/>
            </a:xfrm>
          </p:grpSpPr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58279C31-7A40-3662-119D-C50D7E4B4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2035" y="3110341"/>
                <a:ext cx="471056" cy="54032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EF429FFA-A7F0-3761-7DCB-96B0DDBD5C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32818" y="3103415"/>
                <a:ext cx="387927" cy="54725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B988AB4E-F049-9EA9-2189-BC4815A70EF7}"/>
                </a:ext>
              </a:extLst>
            </p:cNvPr>
            <p:cNvCxnSpPr>
              <a:cxnSpLocks/>
              <a:stCxn id="9" idx="6"/>
              <a:endCxn id="6" idx="2"/>
            </p:cNvCxnSpPr>
            <p:nvPr/>
          </p:nvCxnSpPr>
          <p:spPr>
            <a:xfrm flipV="1">
              <a:off x="2057028" y="2452253"/>
              <a:ext cx="1233055" cy="4433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5EDB2B88-41AC-1019-75BF-C36270EA8AB7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2060318" y="2902526"/>
              <a:ext cx="1281502" cy="22584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996AD387-61DC-84BA-701C-BBDB80037F89}"/>
                </a:ext>
              </a:extLst>
            </p:cNvPr>
            <p:cNvCxnSpPr>
              <a:cxnSpLocks/>
              <a:stCxn id="7" idx="7"/>
              <a:endCxn id="6" idx="2"/>
            </p:cNvCxnSpPr>
            <p:nvPr/>
          </p:nvCxnSpPr>
          <p:spPr>
            <a:xfrm flipV="1">
              <a:off x="2015682" y="2452253"/>
              <a:ext cx="1274401" cy="21961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F830E069-7E09-8697-186D-BBDCEAC24664}"/>
                </a:ext>
              </a:extLst>
            </p:cNvPr>
            <p:cNvCxnSpPr>
              <a:cxnSpLocks/>
              <a:stCxn id="11" idx="7"/>
              <a:endCxn id="6" idx="2"/>
            </p:cNvCxnSpPr>
            <p:nvPr/>
          </p:nvCxnSpPr>
          <p:spPr>
            <a:xfrm flipV="1">
              <a:off x="2015681" y="2452253"/>
              <a:ext cx="1274402" cy="12297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0939417A-C493-8477-B7D6-602805F65161}"/>
                </a:ext>
              </a:extLst>
            </p:cNvPr>
            <p:cNvCxnSpPr>
              <a:cxnSpLocks/>
              <a:stCxn id="11" idx="7"/>
              <a:endCxn id="4" idx="1"/>
            </p:cNvCxnSpPr>
            <p:nvPr/>
          </p:nvCxnSpPr>
          <p:spPr>
            <a:xfrm>
              <a:off x="2015681" y="3682048"/>
              <a:ext cx="1326139" cy="147896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349C742C-FB35-993F-F4AF-0EF60C864FD2}"/>
                </a:ext>
              </a:extLst>
            </p:cNvPr>
            <p:cNvCxnSpPr>
              <a:cxnSpLocks/>
              <a:stCxn id="7" idx="7"/>
              <a:endCxn id="4" idx="1"/>
            </p:cNvCxnSpPr>
            <p:nvPr/>
          </p:nvCxnSpPr>
          <p:spPr>
            <a:xfrm>
              <a:off x="2015682" y="4648403"/>
              <a:ext cx="1326138" cy="5126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8D6A552C-37BC-0A49-2926-E8D449890D7D}"/>
                </a:ext>
              </a:extLst>
            </p:cNvPr>
            <p:cNvCxnSpPr>
              <a:cxnSpLocks/>
              <a:stCxn id="4" idx="6"/>
              <a:endCxn id="12" idx="2"/>
            </p:cNvCxnSpPr>
            <p:nvPr/>
          </p:nvCxnSpPr>
          <p:spPr>
            <a:xfrm flipV="1">
              <a:off x="3643373" y="4502721"/>
              <a:ext cx="1534394" cy="77585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B2527B71-435D-F5C6-1682-368BB96A8AB7}"/>
                </a:ext>
              </a:extLst>
            </p:cNvPr>
            <p:cNvCxnSpPr>
              <a:cxnSpLocks/>
              <a:stCxn id="4" idx="6"/>
              <a:endCxn id="10" idx="2"/>
            </p:cNvCxnSpPr>
            <p:nvPr/>
          </p:nvCxnSpPr>
          <p:spPr>
            <a:xfrm flipV="1">
              <a:off x="3643373" y="3394360"/>
              <a:ext cx="1534394" cy="188421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2B105F7A-0DA9-F78E-7897-BC35CEE86948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>
              <a:off x="3643374" y="2452253"/>
              <a:ext cx="1534393" cy="94210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2859C8BE-D529-EE95-4484-6532BF97E5F3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3643374" y="2452253"/>
              <a:ext cx="1534393" cy="20504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03B2FAFE-1CD9-4537-7401-A6A189E2BB7E}"/>
                </a:ext>
              </a:extLst>
            </p:cNvPr>
            <p:cNvSpPr/>
            <p:nvPr/>
          </p:nvSpPr>
          <p:spPr>
            <a:xfrm>
              <a:off x="1628105" y="1984866"/>
              <a:ext cx="569113" cy="527528"/>
            </a:xfrm>
            <a:prstGeom prst="rect">
              <a:avLst/>
            </a:prstGeom>
            <a:noFill/>
          </p:spPr>
          <p:txBody>
            <a:bodyPr wrap="none" lIns="92253" tIns="46127" rIns="92253" bIns="46127">
              <a:spAutoFit/>
            </a:bodyPr>
            <a:lstStyle/>
            <a:p>
              <a:pPr algn="ctr"/>
              <a:r>
                <a:rPr lang="en-US" altLang="zh-CN" sz="1415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  <a:p>
              <a:pPr algn="ctr"/>
              <a:r>
                <a:rPr lang="en-US" altLang="zh-CN" sz="1415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endParaRPr lang="zh-CN" altLang="en-US" sz="1415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F72D7730-03B6-A81E-017B-C9652414CDA3}"/>
                </a:ext>
              </a:extLst>
            </p:cNvPr>
            <p:cNvSpPr/>
            <p:nvPr/>
          </p:nvSpPr>
          <p:spPr>
            <a:xfrm>
              <a:off x="3149935" y="1569813"/>
              <a:ext cx="673581" cy="523861"/>
            </a:xfrm>
            <a:prstGeom prst="rect">
              <a:avLst/>
            </a:prstGeom>
            <a:noFill/>
          </p:spPr>
          <p:txBody>
            <a:bodyPr wrap="none" lIns="92253" tIns="46127" rIns="92253" bIns="46127">
              <a:spAutoFit/>
            </a:bodyPr>
            <a:lstStyle/>
            <a:p>
              <a:pPr algn="ctr"/>
              <a:r>
                <a:rPr lang="en-US" altLang="zh-CN" sz="1415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hidden</a:t>
              </a:r>
            </a:p>
            <a:p>
              <a:pPr algn="ctr"/>
              <a:r>
                <a:rPr lang="en-US" altLang="zh-CN" sz="1415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endParaRPr lang="zh-CN" altLang="en-US" sz="1415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B5788483-3C2C-F978-C433-16ECFE6F4820}"/>
                </a:ext>
              </a:extLst>
            </p:cNvPr>
            <p:cNvSpPr/>
            <p:nvPr/>
          </p:nvSpPr>
          <p:spPr>
            <a:xfrm>
              <a:off x="5020809" y="2270049"/>
              <a:ext cx="643125" cy="523861"/>
            </a:xfrm>
            <a:prstGeom prst="rect">
              <a:avLst/>
            </a:prstGeom>
            <a:noFill/>
          </p:spPr>
          <p:txBody>
            <a:bodyPr wrap="none" lIns="92253" tIns="46127" rIns="92253" bIns="46127">
              <a:spAutoFit/>
            </a:bodyPr>
            <a:lstStyle/>
            <a:p>
              <a:pPr algn="ctr"/>
              <a:r>
                <a:rPr lang="en-US" altLang="zh-CN" sz="1415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</a:p>
            <a:p>
              <a:pPr algn="ctr"/>
              <a:r>
                <a:rPr lang="en-US" altLang="zh-CN" sz="1415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endParaRPr lang="zh-CN" altLang="en-US" sz="1415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6AD15372-BD58-DDF4-2CDD-FCA8B05F63B9}"/>
                </a:ext>
              </a:extLst>
            </p:cNvPr>
            <p:cNvSpPr/>
            <p:nvPr/>
          </p:nvSpPr>
          <p:spPr>
            <a:xfrm>
              <a:off x="8808108" y="4928155"/>
              <a:ext cx="353291" cy="33250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15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7435D02A-66E3-D05F-7785-D0543587810A}"/>
                </a:ext>
              </a:extLst>
            </p:cNvPr>
            <p:cNvSpPr/>
            <p:nvPr/>
          </p:nvSpPr>
          <p:spPr>
            <a:xfrm>
              <a:off x="8808108" y="3043941"/>
              <a:ext cx="353291" cy="33250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15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4197B5CA-C32E-6F64-886A-1F39A075E4F7}"/>
                </a:ext>
              </a:extLst>
            </p:cNvPr>
            <p:cNvSpPr/>
            <p:nvPr/>
          </p:nvSpPr>
          <p:spPr>
            <a:xfrm>
              <a:off x="8808109" y="2101834"/>
              <a:ext cx="353291" cy="33250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15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82330E21-51DF-A61E-4314-4ACC02A84AB0}"/>
                </a:ext>
              </a:extLst>
            </p:cNvPr>
            <p:cNvSpPr/>
            <p:nvPr/>
          </p:nvSpPr>
          <p:spPr>
            <a:xfrm>
              <a:off x="7232155" y="4415544"/>
              <a:ext cx="353291" cy="33250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15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EF4FD26F-1F3A-8119-3380-769964C38EC3}"/>
                </a:ext>
              </a:extLst>
            </p:cNvPr>
            <p:cNvSpPr/>
            <p:nvPr/>
          </p:nvSpPr>
          <p:spPr>
            <a:xfrm>
              <a:off x="8808108" y="3986048"/>
              <a:ext cx="353291" cy="33250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15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CD483264-6635-DE91-D78A-8372961DA1E3}"/>
                </a:ext>
              </a:extLst>
            </p:cNvPr>
            <p:cNvSpPr/>
            <p:nvPr/>
          </p:nvSpPr>
          <p:spPr>
            <a:xfrm>
              <a:off x="7221763" y="2545181"/>
              <a:ext cx="353291" cy="33250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15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04220AD9-211A-A7A0-EC7D-FCC9767C9003}"/>
                </a:ext>
              </a:extLst>
            </p:cNvPr>
            <p:cNvSpPr/>
            <p:nvPr/>
          </p:nvSpPr>
          <p:spPr>
            <a:xfrm>
              <a:off x="10695793" y="3043941"/>
              <a:ext cx="353291" cy="33250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15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AEDB72F7-3FC9-3496-3B8F-1AEBD8AA177A}"/>
                </a:ext>
              </a:extLst>
            </p:cNvPr>
            <p:cNvSpPr/>
            <p:nvPr/>
          </p:nvSpPr>
          <p:spPr>
            <a:xfrm>
              <a:off x="7232154" y="3449189"/>
              <a:ext cx="353291" cy="33250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15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F0958913-8DD3-C395-7927-12CDB987DE1F}"/>
                </a:ext>
              </a:extLst>
            </p:cNvPr>
            <p:cNvSpPr/>
            <p:nvPr/>
          </p:nvSpPr>
          <p:spPr>
            <a:xfrm>
              <a:off x="10695793" y="4152302"/>
              <a:ext cx="353291" cy="33250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816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22363F81-21CB-C308-DD9E-DC285B88813C}"/>
                </a:ext>
              </a:extLst>
            </p:cNvPr>
            <p:cNvSpPr/>
            <p:nvPr/>
          </p:nvSpPr>
          <p:spPr>
            <a:xfrm>
              <a:off x="6761855" y="985463"/>
              <a:ext cx="1273105" cy="400110"/>
            </a:xfrm>
            <a:prstGeom prst="rect">
              <a:avLst/>
            </a:prstGeom>
            <a:noFill/>
          </p:spPr>
          <p:txBody>
            <a:bodyPr wrap="none" lIns="92253" tIns="46127" rIns="92253" bIns="46127">
              <a:spAutoFit/>
            </a:bodyPr>
            <a:lstStyle/>
            <a:p>
              <a:pPr algn="ctr"/>
              <a:r>
                <a:rPr lang="en-US" altLang="zh-CN" sz="2017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zh-CN" sz="2017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17" baseline="30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nd</a:t>
              </a:r>
              <a:r>
                <a:rPr lang="en-US" altLang="zh-CN" sz="2017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Epoch</a:t>
              </a:r>
              <a:endParaRPr lang="zh-CN" altLang="en-US" sz="2017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C0717E97-1582-D7D6-8B3E-7E4C7AC6F0FB}"/>
                </a:ext>
              </a:extLst>
            </p:cNvPr>
            <p:cNvSpPr/>
            <p:nvPr/>
          </p:nvSpPr>
          <p:spPr>
            <a:xfrm>
              <a:off x="8470176" y="1009667"/>
              <a:ext cx="2719013" cy="308098"/>
            </a:xfrm>
            <a:prstGeom prst="rect">
              <a:avLst/>
            </a:prstGeom>
            <a:noFill/>
          </p:spPr>
          <p:txBody>
            <a:bodyPr wrap="none" lIns="92253" tIns="46127" rIns="92253" bIns="46127">
              <a:spAutoFit/>
            </a:bodyPr>
            <a:lstStyle/>
            <a:p>
              <a:pPr algn="ctr"/>
              <a:r>
                <a:rPr lang="en-US" altLang="zh-CN" sz="1415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Bernoulli sample: </a:t>
              </a:r>
              <a:r>
                <a:rPr lang="en-US" altLang="zh-CN" sz="1415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415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= 0.5, (0,1,0,1)</a:t>
              </a:r>
              <a:endParaRPr lang="zh-CN" altLang="en-US" sz="1415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B66FB91A-8746-AFFA-8181-3F4EF7D62842}"/>
                </a:ext>
              </a:extLst>
            </p:cNvPr>
            <p:cNvGrpSpPr/>
            <p:nvPr/>
          </p:nvGrpSpPr>
          <p:grpSpPr>
            <a:xfrm>
              <a:off x="8769224" y="3892528"/>
              <a:ext cx="471056" cy="547254"/>
              <a:chOff x="9712035" y="3103415"/>
              <a:chExt cx="471056" cy="547254"/>
            </a:xfrm>
          </p:grpSpPr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02B5B35F-CBBD-23B4-D0B7-10AC48A9CC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2035" y="3110341"/>
                <a:ext cx="471056" cy="54032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E7348F0D-84B0-4F01-5AA6-92A1E8C83F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32818" y="3103415"/>
                <a:ext cx="387927" cy="54725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D75F7A13-BF2F-73B7-4FA6-6A1B332AE070}"/>
                </a:ext>
              </a:extLst>
            </p:cNvPr>
            <p:cNvGrpSpPr/>
            <p:nvPr/>
          </p:nvGrpSpPr>
          <p:grpSpPr>
            <a:xfrm>
              <a:off x="8769224" y="1989822"/>
              <a:ext cx="471056" cy="547254"/>
              <a:chOff x="9712035" y="3103415"/>
              <a:chExt cx="471056" cy="547254"/>
            </a:xfrm>
          </p:grpSpPr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46E7C9D8-9114-F3B2-9898-0E914756BE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2035" y="3110341"/>
                <a:ext cx="471056" cy="54032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C32D0A18-F637-9B25-61AE-F332A92EBC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32818" y="3103415"/>
                <a:ext cx="387927" cy="54725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36DA445E-4970-DC10-EC29-7590CED1F742}"/>
                </a:ext>
              </a:extLst>
            </p:cNvPr>
            <p:cNvCxnSpPr>
              <a:cxnSpLocks/>
              <a:stCxn id="74" idx="6"/>
              <a:endCxn id="70" idx="2"/>
            </p:cNvCxnSpPr>
            <p:nvPr/>
          </p:nvCxnSpPr>
          <p:spPr>
            <a:xfrm>
              <a:off x="7575054" y="2711436"/>
              <a:ext cx="1233054" cy="4987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F133065B-42D0-91CD-20EE-69E8A6D4E4DF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7578344" y="2718362"/>
              <a:ext cx="1281502" cy="22584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E07C873C-9336-D442-AF8E-BD714E9ED8EB}"/>
                </a:ext>
              </a:extLst>
            </p:cNvPr>
            <p:cNvCxnSpPr>
              <a:cxnSpLocks/>
              <a:stCxn id="72" idx="7"/>
              <a:endCxn id="70" idx="2"/>
            </p:cNvCxnSpPr>
            <p:nvPr/>
          </p:nvCxnSpPr>
          <p:spPr>
            <a:xfrm flipV="1">
              <a:off x="7533708" y="3210196"/>
              <a:ext cx="1274400" cy="125404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5AE6A3A8-9389-042D-C2FA-E75D1D8821C9}"/>
                </a:ext>
              </a:extLst>
            </p:cNvPr>
            <p:cNvCxnSpPr>
              <a:cxnSpLocks/>
              <a:stCxn id="76" idx="7"/>
              <a:endCxn id="70" idx="2"/>
            </p:cNvCxnSpPr>
            <p:nvPr/>
          </p:nvCxnSpPr>
          <p:spPr>
            <a:xfrm flipV="1">
              <a:off x="7533707" y="3210196"/>
              <a:ext cx="1274401" cy="2876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F6CE8FB9-D6BA-6BBD-EE24-5C6EBBA94BD9}"/>
                </a:ext>
              </a:extLst>
            </p:cNvPr>
            <p:cNvCxnSpPr>
              <a:cxnSpLocks/>
              <a:stCxn id="76" idx="7"/>
              <a:endCxn id="69" idx="1"/>
            </p:cNvCxnSpPr>
            <p:nvPr/>
          </p:nvCxnSpPr>
          <p:spPr>
            <a:xfrm>
              <a:off x="7533707" y="3497884"/>
              <a:ext cx="1326139" cy="147896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F8D95FDF-6CAA-5C5D-0DD2-7FB83118A269}"/>
                </a:ext>
              </a:extLst>
            </p:cNvPr>
            <p:cNvCxnSpPr>
              <a:cxnSpLocks/>
              <a:stCxn id="72" idx="7"/>
              <a:endCxn id="69" idx="1"/>
            </p:cNvCxnSpPr>
            <p:nvPr/>
          </p:nvCxnSpPr>
          <p:spPr>
            <a:xfrm>
              <a:off x="7533708" y="4464239"/>
              <a:ext cx="1326138" cy="5126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0E6F8A8C-EA19-A941-D911-F6155C582AF0}"/>
                </a:ext>
              </a:extLst>
            </p:cNvPr>
            <p:cNvCxnSpPr>
              <a:cxnSpLocks/>
              <a:stCxn id="69" idx="6"/>
              <a:endCxn id="77" idx="2"/>
            </p:cNvCxnSpPr>
            <p:nvPr/>
          </p:nvCxnSpPr>
          <p:spPr>
            <a:xfrm flipV="1">
              <a:off x="9161399" y="4318557"/>
              <a:ext cx="1534394" cy="77585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0AC2C61A-D5C1-381D-3467-29B278227722}"/>
                </a:ext>
              </a:extLst>
            </p:cNvPr>
            <p:cNvCxnSpPr>
              <a:cxnSpLocks/>
              <a:stCxn id="69" idx="6"/>
              <a:endCxn id="75" idx="2"/>
            </p:cNvCxnSpPr>
            <p:nvPr/>
          </p:nvCxnSpPr>
          <p:spPr>
            <a:xfrm flipV="1">
              <a:off x="9161399" y="3210196"/>
              <a:ext cx="1534394" cy="188421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FFA42114-080F-59A5-C204-FC893C83B28B}"/>
                </a:ext>
              </a:extLst>
            </p:cNvPr>
            <p:cNvCxnSpPr>
              <a:cxnSpLocks/>
              <a:stCxn id="70" idx="6"/>
              <a:endCxn id="75" idx="2"/>
            </p:cNvCxnSpPr>
            <p:nvPr/>
          </p:nvCxnSpPr>
          <p:spPr>
            <a:xfrm>
              <a:off x="9161399" y="3210196"/>
              <a:ext cx="153439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7F85FE28-B927-8373-CEF7-88572807655B}"/>
                </a:ext>
              </a:extLst>
            </p:cNvPr>
            <p:cNvCxnSpPr>
              <a:cxnSpLocks/>
              <a:stCxn id="70" idx="6"/>
              <a:endCxn id="77" idx="2"/>
            </p:cNvCxnSpPr>
            <p:nvPr/>
          </p:nvCxnSpPr>
          <p:spPr>
            <a:xfrm>
              <a:off x="9161399" y="3210196"/>
              <a:ext cx="1534394" cy="110836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DB65526C-9481-C6FC-166E-AC6928EABC36}"/>
                </a:ext>
              </a:extLst>
            </p:cNvPr>
            <p:cNvSpPr/>
            <p:nvPr/>
          </p:nvSpPr>
          <p:spPr>
            <a:xfrm>
              <a:off x="7146130" y="1800702"/>
              <a:ext cx="569113" cy="527528"/>
            </a:xfrm>
            <a:prstGeom prst="rect">
              <a:avLst/>
            </a:prstGeom>
            <a:noFill/>
          </p:spPr>
          <p:txBody>
            <a:bodyPr wrap="none" lIns="92253" tIns="46127" rIns="92253" bIns="46127">
              <a:spAutoFit/>
            </a:bodyPr>
            <a:lstStyle/>
            <a:p>
              <a:pPr algn="ctr"/>
              <a:r>
                <a:rPr lang="en-US" altLang="zh-CN" sz="1415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  <a:p>
              <a:pPr algn="ctr"/>
              <a:r>
                <a:rPr lang="en-US" altLang="zh-CN" sz="1415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endParaRPr lang="zh-CN" altLang="en-US" sz="1415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0CA49441-AB10-1EE4-65AF-AE9F8C1A02C5}"/>
                </a:ext>
              </a:extLst>
            </p:cNvPr>
            <p:cNvSpPr/>
            <p:nvPr/>
          </p:nvSpPr>
          <p:spPr>
            <a:xfrm>
              <a:off x="8667961" y="1385649"/>
              <a:ext cx="673581" cy="523861"/>
            </a:xfrm>
            <a:prstGeom prst="rect">
              <a:avLst/>
            </a:prstGeom>
            <a:noFill/>
          </p:spPr>
          <p:txBody>
            <a:bodyPr wrap="none" lIns="92253" tIns="46127" rIns="92253" bIns="46127">
              <a:spAutoFit/>
            </a:bodyPr>
            <a:lstStyle/>
            <a:p>
              <a:pPr algn="ctr"/>
              <a:r>
                <a:rPr lang="en-US" altLang="zh-CN" sz="1415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hidden</a:t>
              </a:r>
            </a:p>
            <a:p>
              <a:pPr algn="ctr"/>
              <a:r>
                <a:rPr lang="en-US" altLang="zh-CN" sz="1415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endParaRPr lang="zh-CN" altLang="en-US" sz="1415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3B4C744A-023B-04AD-9B4D-77A2349D21F9}"/>
                </a:ext>
              </a:extLst>
            </p:cNvPr>
            <p:cNvSpPr/>
            <p:nvPr/>
          </p:nvSpPr>
          <p:spPr>
            <a:xfrm>
              <a:off x="10538835" y="2085885"/>
              <a:ext cx="643125" cy="523861"/>
            </a:xfrm>
            <a:prstGeom prst="rect">
              <a:avLst/>
            </a:prstGeom>
            <a:noFill/>
          </p:spPr>
          <p:txBody>
            <a:bodyPr wrap="none" lIns="92253" tIns="46127" rIns="92253" bIns="46127">
              <a:spAutoFit/>
            </a:bodyPr>
            <a:lstStyle/>
            <a:p>
              <a:pPr algn="ctr"/>
              <a:r>
                <a:rPr lang="en-US" altLang="zh-CN" sz="1415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</a:p>
            <a:p>
              <a:pPr algn="ctr"/>
              <a:r>
                <a:rPr lang="en-US" altLang="zh-CN" sz="1415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endParaRPr lang="zh-CN" altLang="en-US" sz="1415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4538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</Words>
  <Application>Microsoft Office PowerPoint</Application>
  <PresentationFormat>自定义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Ivan, Wu Jiatai</dc:creator>
  <cp:lastModifiedBy>Ivan, Wu Jiatai</cp:lastModifiedBy>
  <cp:revision>1</cp:revision>
  <dcterms:created xsi:type="dcterms:W3CDTF">2023-05-03T09:08:40Z</dcterms:created>
  <dcterms:modified xsi:type="dcterms:W3CDTF">2023-05-03T09:12:20Z</dcterms:modified>
</cp:coreProperties>
</file>