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8999C-7FC2-28A8-DD5C-1B7CE7FA6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6ECD22-6F94-45F7-2126-627D0E45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F808B-0DE7-3AB2-4468-72667B4F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2E-B6F1-4A79-9A20-259E908F08E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B3C4C-6602-1BD7-6ADE-DC408D85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3512C-D677-6445-C26E-25D73AD0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0FC2-2D1F-4F7C-9A6F-555F989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576FD-ADEE-1A39-2783-D4B02469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3E7F2-5F41-9B9D-2AA7-3AF74531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459B4-A481-A6C3-AAF2-8E9E09DA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2E-B6F1-4A79-9A20-259E908F08E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6529B-F3DC-00A4-9EE9-2E818D8C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F45D1-D7DC-C7DA-3C2D-B7CD25FF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0FC2-2D1F-4F7C-9A6F-555F989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54E746-41FC-00DF-E4DE-CB7CD896A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C704CE-6590-10E7-9275-28DB8711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EF63F-33EB-275D-FAAC-3C7D44E0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2E-B6F1-4A79-9A20-259E908F08E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471D1-9697-43B2-F570-C38A2BE1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7148F-2251-A0E7-D7D4-18CA4CA4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0FC2-2D1F-4F7C-9A6F-555F989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6D9FE-AE11-AB52-5CEE-A182EC93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2903B-712C-671B-9B6C-2A6D3CDB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B84B2-652F-E3DF-DFA9-8B16D3A4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2E-B6F1-4A79-9A20-259E908F08E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CE31F-E989-26E3-EA74-F831C56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3C282-595A-F95B-A612-301B0BC3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0FC2-2D1F-4F7C-9A6F-555F989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D2F9C-4661-35E9-CF01-0663324E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AB15E-A292-430B-F18F-5A5350E01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E3107-27B2-750E-9F86-D51C2057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2E-B6F1-4A79-9A20-259E908F08E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3F998-6775-54EC-552B-CB1FEC88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32CCF-0650-C84B-186C-19ED5991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0FC2-2D1F-4F7C-9A6F-555F989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D6FB9-85B4-BFA4-CD3D-11681A79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F2568-E94B-5587-071F-E12795B2B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6DA70-EC75-918B-885D-E2EA8E50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16D6C-A145-40E4-B776-08F53C22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2E-B6F1-4A79-9A20-259E908F08E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5FAC0-AACD-9C27-2D21-BC8D214A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54964-1A0B-F869-87B7-B3D6C948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0FC2-2D1F-4F7C-9A6F-555F989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85149-3433-02AB-1B54-F91873A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1A07C-B96E-9028-7539-66BC9046B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5118DC-F4B7-0E28-744E-2CF6059A0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3829AC-9243-B2E8-7522-01252E9D0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31D869-5C5A-7278-68D4-297CF99ED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9C3E70-D575-3E14-975F-F96B0420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2E-B6F1-4A79-9A20-259E908F08E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CD6D0A-7756-5617-58B1-062230D0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541874-A9A7-3608-75ED-B0298B30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0FC2-2D1F-4F7C-9A6F-555F989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12B1B-5FAA-1952-F883-2E1D1563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707FA2-D25C-65D6-3F42-663F9B67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2E-B6F1-4A79-9A20-259E908F08E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F05BFA-0024-166F-FD5D-73A83FD2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ADA83B-E61E-2CCD-BF91-0E149B18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0FC2-2D1F-4F7C-9A6F-555F989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0CADBA-2149-17AC-C587-6002F090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2E-B6F1-4A79-9A20-259E908F08E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D0E19A-53F4-4FF7-F127-CB026170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E5ADC-0AC3-9CB5-2AC9-88C430A0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0FC2-2D1F-4F7C-9A6F-555F989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AB087-B0E7-3C59-7336-F36BA296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A5F37-6AC1-2DD9-5E11-A74077B5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6216F5-2B4C-C7E7-3DE4-2036F39F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FBCC6-81F3-BF46-3814-2CFC6F3D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2E-B6F1-4A79-9A20-259E908F08E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B54A0-BC6F-1D62-D848-8DFEBDF2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3F0D9-51DF-90B8-4A28-90CBE435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0FC2-2D1F-4F7C-9A6F-555F989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444EB-BEEC-332F-2C48-74454865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A1B5A8-B2C9-6CB0-7569-56E842354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89A96-F6CD-EDFF-88F8-1F834325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18CBB-9D52-BB6C-ADE3-F8A593D3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2E-B6F1-4A79-9A20-259E908F08E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1133F-BAC0-DF21-119D-A799336C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F7F00-607D-EAA3-AA98-027E62F7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0FC2-2D1F-4F7C-9A6F-555F989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B37453-6AB9-414C-3322-134DDF1D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C45EA-B1F0-8E00-D569-74712F71F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5D302-2AF5-BF5E-EEAA-A256625C1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1CC2E-B6F1-4A79-9A20-259E908F08E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5077A-4C30-AECC-D5E6-2E0E4A905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4B563-875D-D9F9-4029-28AF5A669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B0FC2-2D1F-4F7C-9A6F-555F989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61B50-E9EA-9758-8E3E-C206169AE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Theoretical Analysis of Adversarial Learning:</a:t>
            </a:r>
            <a:br>
              <a:rPr lang="en-US" altLang="zh-CN" sz="4400" dirty="0"/>
            </a:br>
            <a:r>
              <a:rPr lang="en-US" altLang="zh-CN" sz="4400" dirty="0"/>
              <a:t> A Minimax Approach</a:t>
            </a:r>
            <a:endParaRPr 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B65E7A-84F1-5E41-4C15-8A7DA547F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7.4</a:t>
            </a:r>
          </a:p>
        </p:txBody>
      </p:sp>
    </p:spTree>
    <p:extLst>
      <p:ext uri="{BB962C8B-B14F-4D97-AF65-F5344CB8AC3E}">
        <p14:creationId xmlns:p14="http://schemas.microsoft.com/office/powerpoint/2010/main" val="9410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8C85B-0A58-AED9-6B29-101871BA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7D03F-DC66-4691-4D33-04A568F4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setup: statement in statistical learning</a:t>
            </a:r>
          </a:p>
          <a:p>
            <a:endParaRPr lang="en-US" dirty="0"/>
          </a:p>
          <a:p>
            <a:r>
              <a:rPr lang="en-US" dirty="0"/>
              <a:t>Some definition: Wasserstein distance, worst-case risk</a:t>
            </a:r>
          </a:p>
          <a:p>
            <a:endParaRPr lang="en-US" dirty="0"/>
          </a:p>
          <a:p>
            <a:r>
              <a:rPr lang="en-US" dirty="0"/>
              <a:t>Main result (theory): risk equivalent, risk bounds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9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1673-A8E0-03FE-C6BB-1BA6C543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up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1297F-43B4-DD3E-959B-3351E366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expected risk:</a:t>
            </a:r>
          </a:p>
          <a:p>
            <a:endParaRPr lang="en-US" dirty="0"/>
          </a:p>
          <a:p>
            <a:r>
              <a:rPr lang="en-US" dirty="0"/>
              <a:t>Adversarial Empirical risk: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C8DCC9-B359-C349-6A1D-9593B6226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314575"/>
            <a:ext cx="4495800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D39051-D516-57A1-7E86-41394B8A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19" y="3336926"/>
            <a:ext cx="4423245" cy="6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0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2C8F1-DC02-3CE5-426D-380406FF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C0B73-6CBF-0B70-F517-E0F55C7F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Wasserstein distance: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Where M are the measures with marginals P and Q on first and second factors.  </a:t>
            </a:r>
          </a:p>
          <a:p>
            <a:r>
              <a:rPr lang="en-US" dirty="0"/>
              <a:t>Local worst-case risk: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where </a:t>
            </a:r>
          </a:p>
          <a:p>
            <a:pPr marL="457200" lvl="1" indent="0">
              <a:buNone/>
            </a:pPr>
            <a:r>
              <a:rPr lang="en-US" dirty="0"/>
              <a:t>Which can be consider as  epsilon ball but center at the distribution P.</a:t>
            </a:r>
          </a:p>
          <a:p>
            <a:pPr marL="457200" lvl="1" indent="0">
              <a:buNone/>
            </a:pPr>
            <a:r>
              <a:rPr lang="en-US" dirty="0"/>
              <a:t>Find the distribution Q that maximize the adversarial expected risk.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C8EE7D-70F1-6487-DB76-A99131A8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73" y="2229458"/>
            <a:ext cx="5000625" cy="628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D6D362-AFE2-14F1-38E2-036991D5F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694" y="3954680"/>
            <a:ext cx="3051343" cy="510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DCAEE1-08A0-2321-5DE9-6398B26D6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49" y="4503559"/>
            <a:ext cx="4305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5D6B-8565-D00E-1F7E-22BDCD72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C3354-C396-356C-CFF4-9267B89F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099"/>
            <a:ext cx="10515600" cy="4676775"/>
          </a:xfrm>
        </p:spPr>
        <p:txBody>
          <a:bodyPr>
            <a:normAutofit/>
          </a:bodyPr>
          <a:lstStyle/>
          <a:p>
            <a:r>
              <a:rPr lang="en-US" dirty="0"/>
              <a:t>Risk equivalent: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The bound for adversarial expected risk: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adversarial risk is bounded by local worst-case risk, and we can calculate the risk without specific attack methods.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F40417-F9BC-7AC4-2EC6-23B6E564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209800"/>
            <a:ext cx="7019925" cy="876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63837F-C569-B336-2EF2-C6FD914AF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2997994"/>
            <a:ext cx="9686925" cy="1085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65D554-A78F-E1C2-016D-EB8CA3898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361" y="4858941"/>
            <a:ext cx="37623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6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CAD4E-ED3E-5575-5D26-6D4351A5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risk bounds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FDCB3-7911-15B1-FD7E-FEC0FAF3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assumption: two bound and one weak Lipschitz condition.</a:t>
            </a:r>
          </a:p>
          <a:p>
            <a:r>
              <a:rPr lang="en-US" dirty="0"/>
              <a:t>Theorem: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Covering number of functions set, Gamma is less than Lipschitz constant.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2E2B85-BC49-5239-652F-F7FACC41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738437"/>
            <a:ext cx="103536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1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162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主题​​</vt:lpstr>
      <vt:lpstr>Theoretical Analysis of Adversarial Learning:  A Minimax Approach</vt:lpstr>
      <vt:lpstr>Overview</vt:lpstr>
      <vt:lpstr>Problem set up </vt:lpstr>
      <vt:lpstr>Definition</vt:lpstr>
      <vt:lpstr>Main result</vt:lpstr>
      <vt:lpstr>Adversarial risk bounds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u3621344@connect.hku.hk</dc:creator>
  <cp:lastModifiedBy>u3621344@connect.hku.hk</cp:lastModifiedBy>
  <cp:revision>5</cp:revision>
  <dcterms:created xsi:type="dcterms:W3CDTF">2024-07-04T09:17:29Z</dcterms:created>
  <dcterms:modified xsi:type="dcterms:W3CDTF">2024-07-04T12:54:42Z</dcterms:modified>
</cp:coreProperties>
</file>