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E0371-42B0-49E8-564D-9E78E9445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FF2F3-0F69-48A6-1A27-6359420A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FEFF0-EE30-6D5A-1773-99C6C98A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2FA5B-B8D2-82D1-E794-8818DDCE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3F120-1A2C-750E-B595-472A473C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14F6C-49AE-E754-E974-ACCEC723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37104-04C0-C34A-1426-4A173E5F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7D71B-15C2-4A8F-1326-7418EB8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93145-D2F1-E9F6-6893-895279CC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2816B-6908-8FE8-2130-E03856AD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0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99BD49-2E1D-4ADD-F156-C5D3985E2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657250-B806-4113-E3DC-219628B7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CA90D-25D2-F4C0-3712-5A0F59CF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BB1E3-1622-9558-562D-814C609F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E4E22-D633-91F7-1F97-DA0A84CE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A7B9A-B385-771D-A249-97AD210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FA23-38A7-9A75-7CA6-18AC4C18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3297A-2143-A2B5-17F6-79028F39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46D51-E6A8-08F6-38EA-7207DDD4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84246-18B3-6233-0D2A-7EDA8105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A300-D740-7B75-9AD9-80830FC7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9A6E5-5C93-C5A3-B84F-37E978F0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63087-FEB1-0669-666C-923DDBBB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851E-E685-907D-D459-C6539C3E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D61F4-F66A-2EF0-D676-363126A4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EEB69-4AC7-06A0-0A81-AC7E384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08FFC-4F8F-1E59-008A-DFC9170ED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EC259-49C0-71CC-8E7B-2E8DCFE7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A8C43-E197-D1EB-17E2-631474A5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EB7F7-BCAC-C631-1745-44EB62B1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C6145-0EAC-7554-E753-2BC40837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3971A-836A-2473-2CAF-E981B6B0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DA26C-8C7F-D561-48AA-B9463817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4C252-6193-B32E-34AD-94B5EEF7C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99CEEA-629D-CEDD-8890-CBAA9F490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3FE17D-2B9B-F36C-4DC0-3FD6B5B6E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C90D6C-8404-CB62-64DC-03517DB4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BE7C73-0702-42F6-CBA5-C0745A75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1B0597-283A-AABF-DA0A-B28A41E9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71A3C-ED94-6CAD-A8D9-E11CC849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1619-AC3F-DC14-9744-EA4EBA29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81AA4A-5EB9-CBF3-9F33-0203ED16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8B85A-C666-00FE-B06D-23068837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6FE23-817A-7932-F6ED-9C4758EE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7EEF68-C1B7-E7AB-5D0C-D878EE0E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CCEB6-85E4-9B1B-E6F3-39EA55AC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3C38-64A6-2B83-E9F5-78EF2A1A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D1DC-180C-721A-03A9-5F781823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C0BE-592E-240D-C8E2-76D91E65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2F3D0-CB22-34AE-4986-8725166B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E885F-73DB-6731-E96D-D6FE6394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D5931-84D2-9AEE-96D9-1A99F37D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64851-F6B0-8083-EA0F-68193E21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690A84-BB54-D316-9C0C-5837B6F14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88C7D-630D-6412-646E-FC8870ED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A0B55-2347-1812-9659-C186418E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F4C6C-8954-EF6E-5072-2D840566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61A54-DC21-0071-2B07-B57A0049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4AFA06-C483-2705-BDB0-386040EB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FEBE8-3B35-4493-834E-9AA88D7DC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CBD65-6453-0B98-03DD-297A1F01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D4420-3CF2-40DF-BBE4-4A0661A62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F8EA5-7213-E7AB-D02C-06193059C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32978-FC75-3F43-9232-ED71F8EBC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7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BBFC-CE36-1FC3-C319-DD9473902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 the Convergence and Robustness of Adversarial Training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E57F7-6BB2-0F66-DA48-56A7EBBDC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论文阅读</a:t>
            </a:r>
            <a:endParaRPr lang="en-US" altLang="zh-CN" dirty="0"/>
          </a:p>
          <a:p>
            <a:r>
              <a:rPr lang="en-US" dirty="0"/>
              <a:t>6.6</a:t>
            </a:r>
          </a:p>
        </p:txBody>
      </p:sp>
    </p:spTree>
    <p:extLst>
      <p:ext uri="{BB962C8B-B14F-4D97-AF65-F5344CB8AC3E}">
        <p14:creationId xmlns:p14="http://schemas.microsoft.com/office/powerpoint/2010/main" val="215524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A6A24-1AD2-65C9-BB2A-3E629B20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E188C-3519-B56A-89B1-81430F0C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Background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/>
              <a:t>FGSM</a:t>
            </a:r>
          </a:p>
          <a:p>
            <a:pPr lvl="1"/>
            <a:r>
              <a:rPr lang="en-US" dirty="0"/>
              <a:t>PGD</a:t>
            </a:r>
          </a:p>
          <a:p>
            <a:r>
              <a:rPr lang="en-US" dirty="0"/>
              <a:t>2.Contribution</a:t>
            </a:r>
          </a:p>
          <a:p>
            <a:pPr lvl="1"/>
            <a:r>
              <a:rPr lang="en-US" dirty="0"/>
              <a:t>Criteria to eval sample: FOSC</a:t>
            </a:r>
          </a:p>
          <a:p>
            <a:pPr lvl="1"/>
            <a:r>
              <a:rPr lang="en-US" dirty="0"/>
              <a:t>Discovery on training stages with diff quality examples</a:t>
            </a:r>
          </a:p>
          <a:p>
            <a:pPr lvl="1"/>
            <a:r>
              <a:rPr lang="en-US" dirty="0"/>
              <a:t>Dynamic training strategy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3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1B882-1EC2-584A-F21E-DD2569FC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2CAF1-B9BF-5697-9D6D-C0F3E410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for adversarial training (outer min and inner max)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Generating stage (inner max)</a:t>
            </a:r>
          </a:p>
          <a:p>
            <a:pPr lvl="2"/>
            <a:r>
              <a:rPr lang="en-US" dirty="0"/>
              <a:t>FGSM: </a:t>
            </a:r>
          </a:p>
          <a:p>
            <a:pPr lvl="2"/>
            <a:r>
              <a:rPr lang="en-US" dirty="0"/>
              <a:t>PGD:  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Rmk</a:t>
            </a:r>
            <a:r>
              <a:rPr lang="en-US" dirty="0"/>
              <a:t>: what’s norm in 3-d matrix e.g. CIFAR-10.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5ED92-18DA-864D-7FA8-D13C972E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68" y="2184200"/>
            <a:ext cx="4242862" cy="811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631560-69A5-E2B7-8B15-CBD400EC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41" y="3429000"/>
            <a:ext cx="3305175" cy="333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F7695E-19AA-EAC1-5B41-E78DC41A9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442" y="3762375"/>
            <a:ext cx="36290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4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D88BF-71D1-177A-E621-A9635D91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eval sample: FOSC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D7563E-8078-8846-08E8-F512F7AF1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FOSC: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Property: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dirty="0"/>
                  <a:t>, necessary cond. for optimal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Rmk</a:t>
                </a:r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distance to optimal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</a:p>
              <a:p>
                <a:pPr marL="914400" lvl="2" indent="0">
                  <a:buNone/>
                </a:pPr>
                <a:r>
                  <a:rPr lang="en-US" dirty="0"/>
                  <a:t>convergence quality </a:t>
                </a:r>
              </a:p>
              <a:p>
                <a:pPr marL="914400" lvl="2" indent="0">
                  <a:buNone/>
                </a:pPr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, perturbation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quality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D7563E-8078-8846-08E8-F512F7AF1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B3EB17-257D-F908-7A3E-6739F26D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41" y="1825625"/>
            <a:ext cx="35623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F080E-F6E5-99F1-70D5-6C772199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eval sample: FOSC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CCBCA-C671-2298-E7D2-2F1A2111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/>
          <a:lstStyle/>
          <a:p>
            <a:r>
              <a:rPr lang="en-US" dirty="0"/>
              <a:t>Experiment to show effectiveness of FOSC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Group by FOSC, positive correlation between FOSC and acc, while negative correlation between FOSC and loss.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8C67FA-DA4B-A362-0824-220EE204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80" y="2443649"/>
            <a:ext cx="6057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14BC-A2B3-0892-8B9F-63DA9469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Discovery on training stages with diff quality 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FD9-E79E-7D05-0FFF-F4DE29AF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robustness of adversarial training is associated with training on adversarial examples with </a:t>
            </a:r>
            <a:r>
              <a:rPr lang="en-US" dirty="0">
                <a:solidFill>
                  <a:srgbClr val="FF0000"/>
                </a:solidFill>
              </a:rPr>
              <a:t>better convergence quality</a:t>
            </a: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later stages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Experiment Concept:</a:t>
            </a:r>
          </a:p>
          <a:p>
            <a:pPr lvl="1"/>
            <a:r>
              <a:rPr lang="en-US" altLang="zh-CN" dirty="0"/>
              <a:t>White box test and Black box test</a:t>
            </a:r>
          </a:p>
          <a:p>
            <a:pPr lvl="1"/>
            <a:r>
              <a:rPr lang="en-US" dirty="0"/>
              <a:t>Gaussian kernel density estimation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092FE-4981-E989-8094-A520713A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on training stages with diff quality examples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4A2DB6-D714-454A-41F3-73C2171CF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2" y="1690688"/>
            <a:ext cx="3457944" cy="488862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13F6C6-AC60-AEB7-66DB-44ACF3A1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35" y="1690688"/>
            <a:ext cx="6181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6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38998-CE84-78BF-FAC4-C7ADE4BD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training strategy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BC94399-595F-69ED-B4AA-CA02D9D40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625" y="1471061"/>
            <a:ext cx="4644285" cy="4351338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9354C6-CB62-22D7-014B-354C28B4A0F4}"/>
              </a:ext>
            </a:extLst>
          </p:cNvPr>
          <p:cNvSpPr txBox="1"/>
          <p:nvPr/>
        </p:nvSpPr>
        <p:spPr>
          <a:xfrm>
            <a:off x="5878286" y="1586204"/>
            <a:ext cx="556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PGD but with a threshold control the convergence quality of examples. </a:t>
            </a:r>
          </a:p>
        </p:txBody>
      </p:sp>
    </p:spTree>
    <p:extLst>
      <p:ext uri="{BB962C8B-B14F-4D97-AF65-F5344CB8AC3E}">
        <p14:creationId xmlns:p14="http://schemas.microsoft.com/office/powerpoint/2010/main" val="78926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7EE6E-C1EE-77EC-B12D-31798818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7F7CA-E75D-12CE-2F7C-B70289D2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FOSC (evaluation criteria of examples but not algorithm)</a:t>
            </a:r>
          </a:p>
          <a:p>
            <a:r>
              <a:rPr lang="en-US" dirty="0"/>
              <a:t>Applicable for many other </a:t>
            </a:r>
            <a:r>
              <a:rPr lang="en-US"/>
              <a:t>attack 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2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241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主题​​</vt:lpstr>
      <vt:lpstr>On the Convergence and Robustness of Adversarial Training</vt:lpstr>
      <vt:lpstr>Overview</vt:lpstr>
      <vt:lpstr>Background</vt:lpstr>
      <vt:lpstr>Criteria to eval sample: FOSC</vt:lpstr>
      <vt:lpstr>Criteria to eval sample: FOSC</vt:lpstr>
      <vt:lpstr>Discovery on training stages with diff quality examples</vt:lpstr>
      <vt:lpstr>Discovery on training stages with diff quality examples</vt:lpstr>
      <vt:lpstr>Dynamic training strategy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Convergence and Robustness of Adversarial Training</dc:title>
  <dc:creator>u3621344@connect.hku.hk</dc:creator>
  <cp:lastModifiedBy>u3621344@connect.hku.hk</cp:lastModifiedBy>
  <cp:revision>3</cp:revision>
  <dcterms:created xsi:type="dcterms:W3CDTF">2024-06-06T07:30:59Z</dcterms:created>
  <dcterms:modified xsi:type="dcterms:W3CDTF">2024-06-06T10:07:57Z</dcterms:modified>
</cp:coreProperties>
</file>