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Lora" pitchFamily="2" charset="0"/>
      <p:regular r:id="rId7"/>
      <p:bold r:id="rId8"/>
    </p:embeddedFont>
    <p:embeddedFont>
      <p:font typeface="Source Sans Pro" panose="020B0503030403020204" pitchFamily="34" charset="0"/>
      <p:regular r:id="rId9"/>
      <p:bold r:id="rId10"/>
      <p:italic r:id="rId11"/>
      <p:boldItalic r:id="rId12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74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3126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El Problema de las N Reinas: Un Desafío Clásico</a:t>
            </a: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837724" y="407967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Este problema propone colocar N reinas en un tablero de ajedrez sin que se amenacen. Es un desafío NP-completo, crucial en IA y optimización. Tiene aplicaciones en planificación y diseño de circuitos.</a:t>
            </a:r>
            <a:endParaRPr lang="en-US" sz="185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CC6E602-1AF9-6351-848D-63BD662BC66D}"/>
              </a:ext>
            </a:extLst>
          </p:cNvPr>
          <p:cNvSpPr txBox="1"/>
          <p:nvPr/>
        </p:nvSpPr>
        <p:spPr>
          <a:xfrm>
            <a:off x="1215189" y="5426242"/>
            <a:ext cx="521604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solidFill>
                  <a:schemeClr val="bg2"/>
                </a:solidFill>
              </a:rPr>
              <a:t>Materia:</a:t>
            </a:r>
          </a:p>
          <a:p>
            <a:r>
              <a:rPr lang="es-419" sz="3200" dirty="0">
                <a:solidFill>
                  <a:schemeClr val="bg2"/>
                </a:solidFill>
              </a:rPr>
              <a:t>Tópicos de IA</a:t>
            </a:r>
          </a:p>
          <a:p>
            <a:r>
              <a:rPr lang="es-419" sz="3200" b="1" dirty="0">
                <a:solidFill>
                  <a:schemeClr val="bg2"/>
                </a:solidFill>
              </a:rPr>
              <a:t>Alumno:</a:t>
            </a:r>
          </a:p>
          <a:p>
            <a:r>
              <a:rPr lang="es-419" sz="3200" dirty="0">
                <a:solidFill>
                  <a:schemeClr val="bg2"/>
                </a:solidFill>
              </a:rPr>
              <a:t>Iván Eduardo Ramírez moreno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86927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Búsqueda Tabú: Una Solución Metaheurística</a:t>
            </a: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324124" y="2636282"/>
            <a:ext cx="3614618" cy="2092166"/>
          </a:xfrm>
          <a:prstGeom prst="roundRect">
            <a:avLst>
              <a:gd name="adj" fmla="val 171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5" name="Text 2"/>
          <p:cNvSpPr/>
          <p:nvPr/>
        </p:nvSpPr>
        <p:spPr>
          <a:xfrm>
            <a:off x="6563439" y="2875597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Generación de vecindad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723084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Movimientos exploran el espacio.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636282"/>
            <a:ext cx="3614618" cy="2092166"/>
          </a:xfrm>
          <a:prstGeom prst="roundRect">
            <a:avLst>
              <a:gd name="adj" fmla="val 171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8" name="Text 5"/>
          <p:cNvSpPr/>
          <p:nvPr/>
        </p:nvSpPr>
        <p:spPr>
          <a:xfrm>
            <a:off x="10417373" y="28755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Lista tabú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37113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Almacena movimientos prohibidos.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967764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1" name="Text 8"/>
          <p:cNvSpPr/>
          <p:nvPr/>
        </p:nvSpPr>
        <p:spPr>
          <a:xfrm>
            <a:off x="6563439" y="5207079"/>
            <a:ext cx="285047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Criterio de aspiración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5702618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Acepta movimientos tabú.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6324124" y="659415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búsqueda tabú evita ciclos con una "lista tabú". Es eficaz en problemas complejos y adaptable.</a:t>
            </a:r>
            <a:endParaRPr lang="en-US" sz="185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B7D9D8C-9561-7992-96F4-60718391F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205" y="7678919"/>
            <a:ext cx="2217195" cy="424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51127"/>
            <a:ext cx="769965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Implementación y Resultados</a:t>
            </a: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37724" y="36534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Representación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837724" y="424469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Arreglo de tamaño 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6534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2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Evaluación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7614761" y="424469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Minimizar amenazas.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112306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Ajustar tamaño de la lista tabú y el criterio de aspiración es clave. Se comparan resultados con otros algoritmos para N = 10, 20, 50, 100.</a:t>
            </a:r>
            <a:endParaRPr lang="en-US" sz="185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563E63-453F-D55C-47D1-A37505DB5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05" y="7723121"/>
            <a:ext cx="2217195" cy="424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38664"/>
            <a:ext cx="727388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chemeClr val="bg2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Conclusiones y Extensiones</a:t>
            </a:r>
            <a:endParaRPr lang="en-US" sz="4400" b="1" dirty="0">
              <a:solidFill>
                <a:schemeClr val="bg2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1753195" y="401252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Efectividad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1921431"/>
            <a:ext cx="4534138" cy="453413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572720" y="369177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9941243" y="27891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Limitaciones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1921431"/>
            <a:ext cx="4534138" cy="453413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153995" y="2747129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9941243" y="52357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Extensiones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1921431"/>
            <a:ext cx="4534138" cy="453413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681436" y="5454848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800" dirty="0"/>
          </a:p>
        </p:txBody>
      </p:sp>
      <p:sp>
        <p:nvSpPr>
          <p:cNvPr id="12" name="Text 7"/>
          <p:cNvSpPr/>
          <p:nvPr/>
        </p:nvSpPr>
        <p:spPr>
          <a:xfrm>
            <a:off x="837724" y="6724769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búsqueda tabú es efectiva pero depende de parámetros. No siempre encuentra la solución óptima. Se puede extender con memoria adaptativa y otras técnicas.</a:t>
            </a:r>
            <a:endParaRPr lang="en-US" sz="18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F88E426-316B-0490-5A3C-DB7DD7CDB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3205" y="7760017"/>
            <a:ext cx="2217195" cy="424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187</Words>
  <Application>Microsoft Office PowerPoint</Application>
  <PresentationFormat>Personalizado</PresentationFormat>
  <Paragraphs>32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Source Sans Pro</vt:lpstr>
      <vt:lpstr>Lora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IVAN EDUARDO RAMIREZ MORENO</cp:lastModifiedBy>
  <cp:revision>2</cp:revision>
  <dcterms:created xsi:type="dcterms:W3CDTF">2025-03-11T17:11:35Z</dcterms:created>
  <dcterms:modified xsi:type="dcterms:W3CDTF">2025-03-11T19:28:00Z</dcterms:modified>
</cp:coreProperties>
</file>