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4630400" cy="8229600"/>
  <p:notesSz cx="8229600" cy="146304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Medium" panose="02000000000000000000" pitchFamily="2" charset="0"/>
      <p:regular r:id="rId13"/>
      <p:italic r:id="rId1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9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5241" y="75992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Evolución Diferencial: Una Técnica Moderna de Optimización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044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La Evolución Diferencial es un poderoso algoritmo de optimización. Se inspira en los procesos evolutivos naturales. Esta técnica moderna se aplica en diversas disciplinas.</a:t>
            </a:r>
            <a:endParaRPr lang="en-US" sz="175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5678B-B867-2911-F31A-06C132026C84}"/>
              </a:ext>
            </a:extLst>
          </p:cNvPr>
          <p:cNvSpPr txBox="1"/>
          <p:nvPr/>
        </p:nvSpPr>
        <p:spPr>
          <a:xfrm>
            <a:off x="793790" y="5197642"/>
            <a:ext cx="46802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bg1"/>
                </a:solidFill>
              </a:rPr>
              <a:t>MATERIA:</a:t>
            </a:r>
          </a:p>
          <a:p>
            <a:r>
              <a:rPr lang="es-419" sz="2800" dirty="0">
                <a:solidFill>
                  <a:schemeClr val="bg1"/>
                </a:solidFill>
              </a:rPr>
              <a:t>Tópicos de IA</a:t>
            </a:r>
          </a:p>
          <a:p>
            <a:r>
              <a:rPr lang="es-419" sz="2800" b="1" dirty="0">
                <a:solidFill>
                  <a:schemeClr val="bg1"/>
                </a:solidFill>
              </a:rPr>
              <a:t>ALUMNO:</a:t>
            </a:r>
          </a:p>
          <a:p>
            <a:r>
              <a:rPr lang="es-419" sz="2800" dirty="0">
                <a:solidFill>
                  <a:schemeClr val="bg1"/>
                </a:solidFill>
              </a:rPr>
              <a:t>Iván Eduardo Ramírez moreno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6144"/>
            <a:ext cx="76884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3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Razones para Usar Evolución Diferencial</a:t>
            </a:r>
            <a:endParaRPr lang="es-ES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478154"/>
            <a:ext cx="11791242" cy="29515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requiere derivadas ni gradientes, por lo que puede aplicarse a problemas donde estos no están definidos.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eficaz en espacios de búsqueda de alta dimensión y evita el estancamiento en mínimos locales.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Puede manejar funciones discontinuas y ruidosas, lo que lo hace robusto en aplicaciones del mundo real.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Tiene pocos </a:t>
            </a:r>
            <a:r>
              <a:rPr lang="es-E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hiperparámetros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es fácil de implementar.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puede paralelizar, mejorando el rendimiento en entornos computacionales modernos.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49B2A-2897-53AE-05B5-F0D48150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80" y="7632700"/>
            <a:ext cx="291962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57353" y="595877"/>
            <a:ext cx="8717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Aplicaciones de la Evolución Diferencial</a:t>
            </a:r>
            <a:endParaRPr lang="es-ES" sz="4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27868"/>
            <a:ext cx="13511757" cy="5558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Optimización de Funciones Matemáticas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Funciones de prueba como </a:t>
            </a:r>
            <a:r>
              <a:rPr lang="es-E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Rastrigin</a:t>
            </a: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E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Rosenbrock</a:t>
            </a: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E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Ackley</a:t>
            </a: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Aplicación en investigación de optimización global.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Ingeniería y Diseño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Optimización de estructuras mecánicas.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Diseño de circuitos electrónicos.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sistemas dinámicos.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</a:t>
            </a:r>
            <a:r>
              <a:rPr lang="es-E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es-E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Inteligencia Artificial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Selección de </a:t>
            </a:r>
            <a:r>
              <a:rPr lang="es-E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hiperparámetros</a:t>
            </a: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redes neuronales.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Entrenamiento de modelos sin gradientes.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Biología y Química Computacional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Predicción de estructuras de proteínas.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Optimización de fármacos.</a:t>
            </a:r>
            <a:endParaRPr lang="es-E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349B2A-2897-53AE-05B5-F0D48150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80" y="7570869"/>
            <a:ext cx="2919620" cy="596900"/>
          </a:xfrm>
          <a:prstGeom prst="rect">
            <a:avLst/>
          </a:prstGeom>
        </p:spPr>
      </p:pic>
      <p:pic>
        <p:nvPicPr>
          <p:cNvPr id="1026" name="Picture 2" descr="Evolución">
            <a:extLst>
              <a:ext uri="{FF2B5EF4-FFF2-40B4-BE49-F238E27FC236}">
                <a16:creationId xmlns:a16="http://schemas.microsoft.com/office/drawing/2014/main" id="{3F704BA0-F300-BFE5-762A-A5262049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66" y="2867609"/>
            <a:ext cx="6205192" cy="44188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2232" y="835530"/>
            <a:ext cx="125009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Ventajas Competitivas de la Evolución Diferencial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541274" y="3152969"/>
            <a:ext cx="13547852" cy="2947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Evolución Diferencial ofrece diversas ventajas. Su implementación es sencilla al no requerir el cálculo de derivadas. Es eficaz en la resolución de problemas no lineales y con discontinuidades. Además, destaca por su eficiencia global y su bajo costo computacional en la optimización.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349B2A-2897-53AE-05B5-F0D48150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80" y="7620668"/>
            <a:ext cx="291962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60493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Desafíos y Limitaciones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 sensible a la correcta elección de hiperparámetros. Puede haber convergencia prematura a soluciones subóptimas. Su eficiencia varía según la complejidad del problema. Requiere una sintonización cuidadosa.</a:t>
            </a:r>
            <a:endParaRPr lang="en-US" sz="17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49B2A-2897-53AE-05B5-F0D48150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80" y="7632700"/>
            <a:ext cx="291962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86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Evolución Diferencial: Un Vistazo al Futuro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94667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Evolución Diferencial es una técnica de optimización que simula los procesos evolutivos naturales. Imagina un paisaje futurista donde los algoritmos "compiten" para encontrar la mejor solución a un problema complejo.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5343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 técnica es especialmente útil para problemas con muchas variables y restricciones, donde los métodos tradicionales fallan. La Evolución Diferencial, con su enfoque innovador, ofrece un camino prometedor hacia soluciones óptimas.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7FE938F6-DC83-5174-1EAE-5AFBC1B775B8}"/>
              </a:ext>
            </a:extLst>
          </p:cNvPr>
          <p:cNvSpPr/>
          <p:nvPr/>
        </p:nvSpPr>
        <p:spPr>
          <a:xfrm>
            <a:off x="946190" y="11695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Conclusion: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378</Words>
  <Application>Microsoft Office PowerPoint</Application>
  <PresentationFormat>Personalizado</PresentationFormat>
  <Paragraphs>40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Roboto Medium</vt:lpstr>
      <vt:lpstr>Arial</vt:lpstr>
      <vt:lpstr>Calibri</vt:lpstr>
      <vt:lpstr>Roboto</vt:lpstr>
      <vt:lpstr>Aptos</vt:lpstr>
      <vt:lpstr>Symbol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IVAN EDUARDO RAMIREZ MORENO</cp:lastModifiedBy>
  <cp:revision>2</cp:revision>
  <dcterms:created xsi:type="dcterms:W3CDTF">2025-04-04T18:58:11Z</dcterms:created>
  <dcterms:modified xsi:type="dcterms:W3CDTF">2025-04-04T19:23:51Z</dcterms:modified>
</cp:coreProperties>
</file>