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74" r:id="rId5"/>
    <p:sldId id="283" r:id="rId6"/>
    <p:sldId id="277" r:id="rId7"/>
    <p:sldId id="279" r:id="rId8"/>
    <p:sldId id="284" r:id="rId9"/>
    <p:sldId id="275" r:id="rId10"/>
    <p:sldId id="263" r:id="rId11"/>
    <p:sldId id="272" r:id="rId12"/>
    <p:sldId id="264" r:id="rId13"/>
    <p:sldId id="280" r:id="rId14"/>
    <p:sldId id="26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75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086"/>
    <a:srgbClr val="FFFFFF"/>
    <a:srgbClr val="475DBD"/>
    <a:srgbClr val="7888CE"/>
    <a:srgbClr val="AACBFE"/>
    <a:srgbClr val="2A3874"/>
    <a:srgbClr val="3F54AF"/>
    <a:srgbClr val="8BA2F0"/>
    <a:srgbClr val="6275C6"/>
    <a:srgbClr val="1319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60" autoAdjust="0"/>
  </p:normalViewPr>
  <p:slideViewPr>
    <p:cSldViewPr snapToGrid="0" showGuides="1">
      <p:cViewPr varScale="1">
        <p:scale>
          <a:sx n="77" d="100"/>
          <a:sy n="77" d="100"/>
        </p:scale>
        <p:origin x="883" y="67"/>
      </p:cViewPr>
      <p:guideLst>
        <p:guide orient="horz" pos="2183"/>
        <p:guide pos="75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92A4D-2091-4E84-9922-C300901BBDF7}"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EF76-4528-4350-998B-6DF515A87F77}" type="slidenum">
              <a:rPr lang="zh-CN" altLang="en-US" smtClean="0"/>
              <a:t>‹#›</a:t>
            </a:fld>
            <a:endParaRPr lang="zh-CN" altLang="en-US"/>
          </a:p>
        </p:txBody>
      </p:sp>
    </p:spTree>
    <p:extLst>
      <p:ext uri="{BB962C8B-B14F-4D97-AF65-F5344CB8AC3E}">
        <p14:creationId xmlns:p14="http://schemas.microsoft.com/office/powerpoint/2010/main" val="238364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80EF76-4528-4350-998B-6DF515A87F77}" type="slidenum">
              <a:rPr lang="zh-CN" altLang="en-US" smtClean="0"/>
              <a:t>1</a:t>
            </a:fld>
            <a:endParaRPr lang="zh-CN" altLang="en-US"/>
          </a:p>
        </p:txBody>
      </p:sp>
    </p:spTree>
    <p:extLst>
      <p:ext uri="{BB962C8B-B14F-4D97-AF65-F5344CB8AC3E}">
        <p14:creationId xmlns:p14="http://schemas.microsoft.com/office/powerpoint/2010/main" val="224790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0EF76-4528-4350-998B-6DF515A87F77}" type="slidenum">
              <a:rPr lang="zh-CN" altLang="en-US" smtClean="0"/>
              <a:t>4</a:t>
            </a:fld>
            <a:endParaRPr lang="zh-CN" altLang="en-US"/>
          </a:p>
        </p:txBody>
      </p:sp>
    </p:spTree>
    <p:extLst>
      <p:ext uri="{BB962C8B-B14F-4D97-AF65-F5344CB8AC3E}">
        <p14:creationId xmlns:p14="http://schemas.microsoft.com/office/powerpoint/2010/main" val="53230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80EF76-4528-4350-998B-6DF515A87F77}" type="slidenum">
              <a:rPr lang="zh-CN" altLang="en-US" smtClean="0"/>
              <a:t>9</a:t>
            </a:fld>
            <a:endParaRPr lang="zh-CN" altLang="en-US"/>
          </a:p>
        </p:txBody>
      </p:sp>
    </p:spTree>
    <p:extLst>
      <p:ext uri="{BB962C8B-B14F-4D97-AF65-F5344CB8AC3E}">
        <p14:creationId xmlns:p14="http://schemas.microsoft.com/office/powerpoint/2010/main" val="425368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274EE-3028-46D7-8DA5-5CF5D71EAE7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1825D0-8636-49C4-8292-CC284D96593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4D3A7F-D648-4B04-BB00-46247066B2F1}"/>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B38A3C62-0ACB-4EA8-B721-30AE7314106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5535CCD-1146-4D3C-BC1E-F695CAD4210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4724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5E977-4A90-4C60-92DD-C195CD78336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2DDBEB-3B70-491A-8E1B-0B53D0F02AB5}"/>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9FBF69-FC52-4CB9-B2FF-633FCFB09B6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5CE8172F-82D4-4503-BB67-D37C5EEA1E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88C18E5-0918-4115-8201-7B49745096F7}"/>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67633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16DA2D-3765-4677-940E-59F0F76D31C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28332F-6250-4AAE-A1E1-E375B3E3A2FC}"/>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8374C3-7C29-4F8B-8AC3-D170202DC693}"/>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08C78B18-2E34-4989-8CBC-63C824C35D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3D44DDC-D0D6-4020-BCC6-7DD9671D666F}"/>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66672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2023/5/24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60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2023/5/24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53080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88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4A76D-028C-41C1-9104-8AAAA3000B4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728BC-AEF1-4436-968A-026F7688ECCD}"/>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066015-9C83-430A-8FA5-EEAAE2E3BC5F}"/>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0B484D55-A67A-4170-9386-FF4BCAD2949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8C7AF75-4621-4F55-AA0C-4B206F37BA8A}"/>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425107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0DA5E-D03A-4C63-807D-E5DE052C91E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819894-DFB8-4DE5-B30B-DC3134F48BA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A5755CC-0255-47F6-BBF4-60895E4F183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5" name="页脚占位符 4">
            <a:extLst>
              <a:ext uri="{FF2B5EF4-FFF2-40B4-BE49-F238E27FC236}">
                <a16:creationId xmlns:a16="http://schemas.microsoft.com/office/drawing/2014/main" id="{D0C0268C-C65F-4546-9A60-1D68907D2F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5522652-42F3-42AD-A1C6-6A85E049F145}"/>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27973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3AE51-0262-4838-B69C-9F53A697A15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4C36A5-3B19-406D-B951-682F6C56C7F6}"/>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76CE35-A8F9-4E9E-92EB-694EB04868AF}"/>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A47D25-8389-4E5F-A129-ECD8924754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6" name="页脚占位符 5">
            <a:extLst>
              <a:ext uri="{FF2B5EF4-FFF2-40B4-BE49-F238E27FC236}">
                <a16:creationId xmlns:a16="http://schemas.microsoft.com/office/drawing/2014/main" id="{9D1B9D07-6A36-464B-B3DA-233DA6C9B2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6D4B8753-A09A-44DE-A29B-07460AFBB7D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8992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B657C-63A8-4CD6-B69D-8D4015EABA8F}"/>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BA7E4E-92F8-4315-B9C9-DB95B6F1BF8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C3914F9-571D-48B7-99A2-EA951F48B9A0}"/>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1A645F-77A6-4680-BDD8-047F1F81BF3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7CB83F-86FD-43E9-9B59-C3DD8894EAFE}"/>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E352CB-6EB8-40B7-BABE-17136CEC78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8" name="页脚占位符 7">
            <a:extLst>
              <a:ext uri="{FF2B5EF4-FFF2-40B4-BE49-F238E27FC236}">
                <a16:creationId xmlns:a16="http://schemas.microsoft.com/office/drawing/2014/main" id="{084A8137-ADBF-4AD6-B44F-C049A4C8D0F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1B8AA979-55BD-4958-BA3D-40DD107A865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
        <p:nvSpPr>
          <p:cNvPr id="11" name="TextBox 10"/>
          <p:cNvSpPr txBox="1"/>
          <p:nvPr userDrawn="1"/>
        </p:nvSpPr>
        <p:spPr>
          <a:xfrm>
            <a:off x="2276004" y="6467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298014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67FA4-05EE-4D92-9B7B-CAF46C785E9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DD175B-69C5-4835-A884-3200308C3C84}"/>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4" name="页脚占位符 3">
            <a:extLst>
              <a:ext uri="{FF2B5EF4-FFF2-40B4-BE49-F238E27FC236}">
                <a16:creationId xmlns:a16="http://schemas.microsoft.com/office/drawing/2014/main" id="{D43FB53D-9184-478C-BA47-B5172BEB25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CE0C4E9F-1F9C-4786-8F00-495B8CE9B4DC}"/>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0864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10437A-AE91-4C06-9D8D-C7AEB19AF89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3" name="页脚占位符 2">
            <a:extLst>
              <a:ext uri="{FF2B5EF4-FFF2-40B4-BE49-F238E27FC236}">
                <a16:creationId xmlns:a16="http://schemas.microsoft.com/office/drawing/2014/main" id="{7D6FAFD8-C126-454C-9285-FC287C5BD0C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D5BCA2-BC2A-4343-8B37-8F1D82EEE20E}"/>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30697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9263C-5D71-409A-B644-F9E9C1036C1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DE2B2C-D30F-4035-A414-BE5DED878D1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5B0A76-0B8C-401D-BBEE-D6823DD16FA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BF3CF7-408E-4D0F-A189-964377E345B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6" name="页脚占位符 5">
            <a:extLst>
              <a:ext uri="{FF2B5EF4-FFF2-40B4-BE49-F238E27FC236}">
                <a16:creationId xmlns:a16="http://schemas.microsoft.com/office/drawing/2014/main" id="{29A9B9D2-27EA-414C-98B1-CE0ADA75776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C74D239-0C69-4975-8FD9-B08B76DEDBC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02220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11EA3-F5B5-4A57-8AD7-6E89AC5E834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A20403-8EC6-4735-A940-29511F743F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F0984C-290F-4900-B026-07E8F901215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6CB2CB-B7A8-4ED9-9713-A2886331D018}"/>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2023/5/24</a:t>
            </a:fld>
            <a:endParaRPr lang="zh-CN" altLang="en-US"/>
          </a:p>
        </p:txBody>
      </p:sp>
      <p:sp>
        <p:nvSpPr>
          <p:cNvPr id="6" name="页脚占位符 5">
            <a:extLst>
              <a:ext uri="{FF2B5EF4-FFF2-40B4-BE49-F238E27FC236}">
                <a16:creationId xmlns:a16="http://schemas.microsoft.com/office/drawing/2014/main" id="{3DC99526-FCB2-4DD0-ADE4-D4B45298865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45F091B-89F1-48E4-94FA-C1019A79469D}"/>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11403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89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3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字魂105号-简雅黑" panose="00000500000000000000" pitchFamily="2" charset="-122"/>
          <a:ea typeface="字魂105号-简雅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105号-简雅黑" panose="00000500000000000000" pitchFamily="2" charset="-122"/>
          <a:ea typeface="字魂105号-简雅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105号-简雅黑" panose="00000500000000000000" pitchFamily="2" charset="-122"/>
          <a:ea typeface="字魂105号-简雅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105号-简雅黑" panose="00000500000000000000" pitchFamily="2" charset="-122"/>
          <a:ea typeface="字魂105号-简雅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643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6.png"/><Relationship Id="rId17" Type="http://schemas.openxmlformats.org/officeDocument/2006/relationships/image" Target="../media/image26.png"/><Relationship Id="rId2" Type="http://schemas.openxmlformats.org/officeDocument/2006/relationships/image" Target="../media/image15.png"/><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4.png"/><Relationship Id="rId5" Type="http://schemas.openxmlformats.org/officeDocument/2006/relationships/image" Target="../media/image9.png"/><Relationship Id="rId15" Type="http://schemas.openxmlformats.org/officeDocument/2006/relationships/image" Target="../media/image24.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D0DDD1-0FE7-40C8-92AD-AB0056E2E5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id="{A81A731A-BFF8-4841-8A90-FEF4D22A02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606435" y="2284691"/>
            <a:ext cx="944032" cy="584400"/>
          </a:xfrm>
          <a:prstGeom prst="rect">
            <a:avLst/>
          </a:prstGeom>
        </p:spPr>
      </p:pic>
      <p:pic>
        <p:nvPicPr>
          <p:cNvPr id="10" name="图片 9">
            <a:extLst>
              <a:ext uri="{FF2B5EF4-FFF2-40B4-BE49-F238E27FC236}">
                <a16:creationId xmlns:a16="http://schemas.microsoft.com/office/drawing/2014/main" id="{BAF05F90-2F4B-4895-A18D-031A3836CAE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id="{0A345A71-DD6A-4F6A-A7F8-257D321D847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6339913" y="2494719"/>
            <a:ext cx="1066800" cy="1066800"/>
          </a:xfrm>
          <a:prstGeom prst="rect">
            <a:avLst/>
          </a:prstGeom>
        </p:spPr>
      </p:pic>
      <p:pic>
        <p:nvPicPr>
          <p:cNvPr id="14" name="图片 13">
            <a:extLst>
              <a:ext uri="{FF2B5EF4-FFF2-40B4-BE49-F238E27FC236}">
                <a16:creationId xmlns:a16="http://schemas.microsoft.com/office/drawing/2014/main" id="{8705E2F1-03D2-4F0C-8071-02EA83740AC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id="{2AA0519D-A50C-4FD6-AA66-06E163056F5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6" name="文本框 35">
            <a:extLst>
              <a:ext uri="{FF2B5EF4-FFF2-40B4-BE49-F238E27FC236}">
                <a16:creationId xmlns:a16="http://schemas.microsoft.com/office/drawing/2014/main" id="{B2168ED9-A1D0-462B-ADA9-98ABFB363BDA}"/>
              </a:ext>
            </a:extLst>
          </p:cNvPr>
          <p:cNvSpPr txBox="1"/>
          <p:nvPr/>
        </p:nvSpPr>
        <p:spPr>
          <a:xfrm>
            <a:off x="7406713" y="1704360"/>
            <a:ext cx="4683546" cy="707886"/>
          </a:xfrm>
          <a:prstGeom prst="rect">
            <a:avLst/>
          </a:prstGeom>
          <a:noFill/>
        </p:spPr>
        <p:txBody>
          <a:bodyPr wrap="square" rtlCol="0">
            <a:spAutoFit/>
          </a:bodyPr>
          <a:lstStyle/>
          <a:p>
            <a:r>
              <a:rPr lang="en-US" altLang="zh-CN" sz="4000" spc="100" dirty="0">
                <a:solidFill>
                  <a:srgbClr val="304086"/>
                </a:solidFill>
                <a:cs typeface="+mn-ea"/>
                <a:sym typeface="+mn-lt"/>
              </a:rPr>
              <a:t>AI Team Assistant </a:t>
            </a:r>
          </a:p>
        </p:txBody>
      </p:sp>
      <p:sp>
        <p:nvSpPr>
          <p:cNvPr id="37" name="文本框 36">
            <a:extLst>
              <a:ext uri="{FF2B5EF4-FFF2-40B4-BE49-F238E27FC236}">
                <a16:creationId xmlns:a16="http://schemas.microsoft.com/office/drawing/2014/main" id="{0C6590D9-53BC-4EBB-895B-AF8F09CE1CBE}"/>
              </a:ext>
            </a:extLst>
          </p:cNvPr>
          <p:cNvSpPr txBox="1"/>
          <p:nvPr/>
        </p:nvSpPr>
        <p:spPr>
          <a:xfrm>
            <a:off x="7514039" y="2808203"/>
            <a:ext cx="4141493" cy="400110"/>
          </a:xfrm>
          <a:prstGeom prst="rect">
            <a:avLst/>
          </a:prstGeom>
          <a:noFill/>
        </p:spPr>
        <p:txBody>
          <a:bodyPr wrap="square">
            <a:spAutoFit/>
          </a:bodyPr>
          <a:lstStyle/>
          <a:p>
            <a:r>
              <a:rPr lang="en-US" altLang="zh-CN" sz="2000" spc="100" dirty="0">
                <a:solidFill>
                  <a:schemeClr val="bg1"/>
                </a:solidFill>
                <a:cs typeface="+mn-ea"/>
                <a:sym typeface="+mn-lt"/>
              </a:rPr>
              <a:t>Team Innovation First</a:t>
            </a:r>
            <a:endParaRPr lang="zh-CN" altLang="en-US" sz="2000" spc="100" dirty="0">
              <a:solidFill>
                <a:schemeClr val="bg1"/>
              </a:solidFill>
              <a:cs typeface="+mn-ea"/>
              <a:sym typeface="+mn-lt"/>
            </a:endParaRPr>
          </a:p>
        </p:txBody>
      </p:sp>
      <p:sp>
        <p:nvSpPr>
          <p:cNvPr id="38" name="文本框 37">
            <a:extLst>
              <a:ext uri="{FF2B5EF4-FFF2-40B4-BE49-F238E27FC236}">
                <a16:creationId xmlns:a16="http://schemas.microsoft.com/office/drawing/2014/main" id="{49AAD98E-82C2-49BA-BEE2-1AC27CC52D22}"/>
              </a:ext>
            </a:extLst>
          </p:cNvPr>
          <p:cNvSpPr txBox="1"/>
          <p:nvPr/>
        </p:nvSpPr>
        <p:spPr>
          <a:xfrm>
            <a:off x="7558679" y="3243882"/>
            <a:ext cx="3650462" cy="1036566"/>
          </a:xfrm>
          <a:prstGeom prst="rect">
            <a:avLst/>
          </a:prstGeom>
          <a:noFill/>
        </p:spPr>
        <p:txBody>
          <a:bodyPr wrap="square">
            <a:spAutoFit/>
          </a:bodyPr>
          <a:lstStyle/>
          <a:p>
            <a:pPr>
              <a:lnSpc>
                <a:spcPts val="1500"/>
              </a:lnSpc>
            </a:pPr>
            <a:r>
              <a:rPr lang="en-US" altLang="zh-CN" sz="1000" spc="100" dirty="0">
                <a:solidFill>
                  <a:schemeClr val="bg1"/>
                </a:solidFill>
                <a:cs typeface="+mn-ea"/>
                <a:sym typeface="+mn-lt"/>
              </a:rPr>
              <a:t>Team member: </a:t>
            </a:r>
          </a:p>
          <a:p>
            <a:pPr>
              <a:lnSpc>
                <a:spcPts val="1500"/>
              </a:lnSpc>
            </a:pPr>
            <a:r>
              <a:rPr lang="en-US" altLang="zh-CN" sz="1000" spc="100" dirty="0">
                <a:solidFill>
                  <a:schemeClr val="bg1"/>
                </a:solidFill>
                <a:cs typeface="+mn-ea"/>
                <a:sym typeface="+mn-lt"/>
              </a:rPr>
              <a:t>XIN WANG 221335217</a:t>
            </a:r>
          </a:p>
          <a:p>
            <a:pPr>
              <a:lnSpc>
                <a:spcPts val="1500"/>
              </a:lnSpc>
            </a:pPr>
            <a:r>
              <a:rPr lang="en-US" altLang="zh-CN" sz="1000" spc="100" dirty="0">
                <a:solidFill>
                  <a:schemeClr val="bg1"/>
                </a:solidFill>
                <a:cs typeface="+mn-ea"/>
                <a:sym typeface="+mn-lt"/>
              </a:rPr>
              <a:t>YIFAN CHEN: 222186899</a:t>
            </a:r>
          </a:p>
          <a:p>
            <a:pPr>
              <a:lnSpc>
                <a:spcPts val="1500"/>
              </a:lnSpc>
            </a:pPr>
            <a:r>
              <a:rPr lang="en-US" altLang="zh-CN" sz="1000" spc="100" dirty="0">
                <a:solidFill>
                  <a:schemeClr val="bg1"/>
                </a:solidFill>
                <a:cs typeface="+mn-ea"/>
                <a:sym typeface="+mn-lt"/>
              </a:rPr>
              <a:t>YUCHENG YU: 222479292</a:t>
            </a:r>
          </a:p>
          <a:p>
            <a:pPr>
              <a:lnSpc>
                <a:spcPts val="1500"/>
              </a:lnSpc>
            </a:pPr>
            <a:endParaRPr lang="zh-CN" altLang="en-US" sz="1000" spc="100" dirty="0">
              <a:solidFill>
                <a:schemeClr val="bg1"/>
              </a:solidFill>
              <a:cs typeface="+mn-ea"/>
              <a:sym typeface="+mn-lt"/>
            </a:endParaRPr>
          </a:p>
        </p:txBody>
      </p:sp>
      <p:grpSp>
        <p:nvGrpSpPr>
          <p:cNvPr id="5" name="组合 4">
            <a:extLst>
              <a:ext uri="{FF2B5EF4-FFF2-40B4-BE49-F238E27FC236}">
                <a16:creationId xmlns:a16="http://schemas.microsoft.com/office/drawing/2014/main" id="{4CE41A56-E89A-49F5-95C2-0D91D851BCB2}"/>
              </a:ext>
            </a:extLst>
          </p:cNvPr>
          <p:cNvGrpSpPr/>
          <p:nvPr/>
        </p:nvGrpSpPr>
        <p:grpSpPr>
          <a:xfrm>
            <a:off x="7617675" y="4342322"/>
            <a:ext cx="1146087" cy="307777"/>
            <a:chOff x="9289566" y="5840629"/>
            <a:chExt cx="1952625" cy="307777"/>
          </a:xfrm>
        </p:grpSpPr>
        <p:sp>
          <p:nvSpPr>
            <p:cNvPr id="4" name="矩形: 圆角 3">
              <a:extLst>
                <a:ext uri="{FF2B5EF4-FFF2-40B4-BE49-F238E27FC236}">
                  <a16:creationId xmlns:a16="http://schemas.microsoft.com/office/drawing/2014/main" id="{53F05028-16F2-4C50-AC75-F4B5F666641D}"/>
                </a:ext>
              </a:extLst>
            </p:cNvPr>
            <p:cNvSpPr/>
            <p:nvPr/>
          </p:nvSpPr>
          <p:spPr>
            <a:xfrm>
              <a:off x="9289566" y="5840629"/>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文本框 38">
              <a:extLst>
                <a:ext uri="{FF2B5EF4-FFF2-40B4-BE49-F238E27FC236}">
                  <a16:creationId xmlns:a16="http://schemas.microsoft.com/office/drawing/2014/main" id="{69F024D9-6F6B-41F9-9FF8-C9A6CEDBB4DB}"/>
                </a:ext>
              </a:extLst>
            </p:cNvPr>
            <p:cNvSpPr txBox="1"/>
            <p:nvPr/>
          </p:nvSpPr>
          <p:spPr>
            <a:xfrm>
              <a:off x="9302175" y="5840629"/>
              <a:ext cx="1091003" cy="307777"/>
            </a:xfrm>
            <a:prstGeom prst="rect">
              <a:avLst/>
            </a:prstGeom>
            <a:noFill/>
          </p:spPr>
          <p:txBody>
            <a:bodyPr wrap="none" rtlCol="0">
              <a:spAutoFit/>
            </a:bodyPr>
            <a:lstStyle/>
            <a:p>
              <a:r>
                <a:rPr lang="en-US" altLang="zh-CN" sz="1400" spc="100" dirty="0">
                  <a:solidFill>
                    <a:schemeClr val="bg1"/>
                  </a:solidFill>
                  <a:cs typeface="+mn-ea"/>
                  <a:sym typeface="+mn-lt"/>
                </a:rPr>
                <a:t>Group 19</a:t>
              </a:r>
            </a:p>
          </p:txBody>
        </p:sp>
      </p:grpSp>
      <p:pic>
        <p:nvPicPr>
          <p:cNvPr id="28" name="图片 27">
            <a:extLst>
              <a:ext uri="{FF2B5EF4-FFF2-40B4-BE49-F238E27FC236}">
                <a16:creationId xmlns:a16="http://schemas.microsoft.com/office/drawing/2014/main" id="{90A5EF50-B900-4869-9291-65F0F6761F2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6232588" y="3873708"/>
            <a:ext cx="1281451" cy="2694982"/>
          </a:xfrm>
          <a:prstGeom prst="rect">
            <a:avLst/>
          </a:prstGeom>
        </p:spPr>
      </p:pic>
      <p:pic>
        <p:nvPicPr>
          <p:cNvPr id="49" name="图片 48">
            <a:extLst>
              <a:ext uri="{FF2B5EF4-FFF2-40B4-BE49-F238E27FC236}">
                <a16:creationId xmlns:a16="http://schemas.microsoft.com/office/drawing/2014/main" id="{43F48DA3-29B2-4348-A36F-57CBCD500BD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id="{CBD85675-181D-441A-B53C-E539782A7AB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48" name="图片 47">
            <a:extLst>
              <a:ext uri="{FF2B5EF4-FFF2-40B4-BE49-F238E27FC236}">
                <a16:creationId xmlns:a16="http://schemas.microsoft.com/office/drawing/2014/main" id="{01889ED0-6348-49C9-82BB-AC9731E7ADE3}"/>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991"/>
          <a:stretch/>
        </p:blipFill>
        <p:spPr>
          <a:xfrm>
            <a:off x="-403820" y="186357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id="{269A65F3-8A51-4764-8784-9793B7D235FB}"/>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id="{327BF523-3912-4305-912A-E98A96C13E55}"/>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4932061" y="4172472"/>
            <a:ext cx="1196891" cy="1800054"/>
          </a:xfrm>
          <a:prstGeom prst="rect">
            <a:avLst/>
          </a:prstGeom>
        </p:spPr>
      </p:pic>
      <p:pic>
        <p:nvPicPr>
          <p:cNvPr id="50" name="图片 49">
            <a:extLst>
              <a:ext uri="{FF2B5EF4-FFF2-40B4-BE49-F238E27FC236}">
                <a16:creationId xmlns:a16="http://schemas.microsoft.com/office/drawing/2014/main" id="{9FF43EBC-2EF8-4532-909C-C316C592B03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id="{86918081-A54A-4761-9810-38EFEF05A766}"/>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
        <p:nvSpPr>
          <p:cNvPr id="3" name="文本框 2">
            <a:extLst>
              <a:ext uri="{FF2B5EF4-FFF2-40B4-BE49-F238E27FC236}">
                <a16:creationId xmlns:a16="http://schemas.microsoft.com/office/drawing/2014/main" id="{19C5D478-CD7C-4A96-BF9D-1E749B9D3F38}"/>
              </a:ext>
            </a:extLst>
          </p:cNvPr>
          <p:cNvSpPr txBox="1"/>
          <p:nvPr/>
        </p:nvSpPr>
        <p:spPr>
          <a:xfrm>
            <a:off x="7558679" y="2405160"/>
            <a:ext cx="3106008" cy="369332"/>
          </a:xfrm>
          <a:prstGeom prst="rect">
            <a:avLst/>
          </a:prstGeom>
          <a:noFill/>
        </p:spPr>
        <p:txBody>
          <a:bodyPr wrap="square" rtlCol="0">
            <a:spAutoFit/>
          </a:bodyPr>
          <a:lstStyle/>
          <a:p>
            <a:r>
              <a:rPr lang="en-US" dirty="0"/>
              <a:t>Innovation for workplace</a:t>
            </a:r>
          </a:p>
        </p:txBody>
      </p:sp>
    </p:spTree>
    <p:extLst>
      <p:ext uri="{BB962C8B-B14F-4D97-AF65-F5344CB8AC3E}">
        <p14:creationId xmlns:p14="http://schemas.microsoft.com/office/powerpoint/2010/main" val="846035894"/>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 presetClass="entr" presetSubtype="2" fill="hold" grpId="0" nodeType="withEffect">
                                  <p:stCondLst>
                                    <p:cond delay="75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1+#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75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1+#ppt_w/2"/>
                                          </p:val>
                                        </p:tav>
                                        <p:tav tm="100000">
                                          <p:val>
                                            <p:strVal val="#ppt_x"/>
                                          </p:val>
                                        </p:tav>
                                      </p:tavLst>
                                    </p:anim>
                                    <p:anim calcmode="lin" valueType="num">
                                      <p:cBhvr additive="base">
                                        <p:cTn id="54" dur="500" fill="hold"/>
                                        <p:tgtEl>
                                          <p:spTgt spid="37"/>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75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1+#ppt_w/2"/>
                                          </p:val>
                                        </p:tav>
                                        <p:tav tm="100000">
                                          <p:val>
                                            <p:strVal val="#ppt_x"/>
                                          </p:val>
                                        </p:tav>
                                      </p:tavLst>
                                    </p:anim>
                                    <p:anim calcmode="lin" valueType="num">
                                      <p:cBhvr additive="base">
                                        <p:cTn id="58" dur="500" fill="hold"/>
                                        <p:tgtEl>
                                          <p:spTgt spid="3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75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1+#ppt_w/2"/>
                                          </p:val>
                                        </p:tav>
                                        <p:tav tm="100000">
                                          <p:val>
                                            <p:strVal val="#ppt_x"/>
                                          </p:val>
                                        </p:tav>
                                      </p:tavLst>
                                    </p:anim>
                                    <p:anim calcmode="lin" valueType="num">
                                      <p:cBhvr additive="base">
                                        <p:cTn id="6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847F2093-BEAC-46DA-9153-2CBE7788646D}"/>
              </a:ext>
            </a:extLst>
          </p:cNvPr>
          <p:cNvSpPr/>
          <p:nvPr/>
        </p:nvSpPr>
        <p:spPr>
          <a:xfrm>
            <a:off x="0" y="3293408"/>
            <a:ext cx="12192000" cy="3564592"/>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a:extLst>
              <a:ext uri="{FF2B5EF4-FFF2-40B4-BE49-F238E27FC236}">
                <a16:creationId xmlns:a16="http://schemas.microsoft.com/office/drawing/2014/main" id="{60D1C7CB-2DF6-4205-8399-A15C7F348585}"/>
              </a:ext>
            </a:extLst>
          </p:cNvPr>
          <p:cNvGrpSpPr/>
          <p:nvPr/>
        </p:nvGrpSpPr>
        <p:grpSpPr>
          <a:xfrm>
            <a:off x="4539306" y="2303210"/>
            <a:ext cx="2910188" cy="1893454"/>
            <a:chOff x="4539306" y="2303210"/>
            <a:chExt cx="2910188" cy="1893454"/>
          </a:xfrm>
        </p:grpSpPr>
        <p:sp>
          <p:nvSpPr>
            <p:cNvPr id="88" name="椭圆 87">
              <a:extLst>
                <a:ext uri="{FF2B5EF4-FFF2-40B4-BE49-F238E27FC236}">
                  <a16:creationId xmlns:a16="http://schemas.microsoft.com/office/drawing/2014/main" id="{49DA1E7B-9AB1-4D52-9CD8-AF790A6DBFC4}"/>
                </a:ext>
              </a:extLst>
            </p:cNvPr>
            <p:cNvSpPr/>
            <p:nvPr/>
          </p:nvSpPr>
          <p:spPr>
            <a:xfrm>
              <a:off x="4539306" y="2826185"/>
              <a:ext cx="886412" cy="886412"/>
            </a:xfrm>
            <a:prstGeom prst="ellipse">
              <a:avLst/>
            </a:prstGeom>
            <a:solidFill>
              <a:srgbClr val="788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a:extLst>
                <a:ext uri="{FF2B5EF4-FFF2-40B4-BE49-F238E27FC236}">
                  <a16:creationId xmlns:a16="http://schemas.microsoft.com/office/drawing/2014/main" id="{23586DD6-37F5-4DC5-A799-9604A5E78AB2}"/>
                </a:ext>
              </a:extLst>
            </p:cNvPr>
            <p:cNvSpPr/>
            <p:nvPr/>
          </p:nvSpPr>
          <p:spPr>
            <a:xfrm>
              <a:off x="6563082" y="2826185"/>
              <a:ext cx="886412" cy="886412"/>
            </a:xfrm>
            <a:prstGeom prst="ellipse">
              <a:avLst/>
            </a:prstGeom>
            <a:solidFill>
              <a:srgbClr val="788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椭圆 89">
              <a:extLst>
                <a:ext uri="{FF2B5EF4-FFF2-40B4-BE49-F238E27FC236}">
                  <a16:creationId xmlns:a16="http://schemas.microsoft.com/office/drawing/2014/main" id="{EF5E6325-ADA9-42B3-8437-D688C3F7528F}"/>
                </a:ext>
              </a:extLst>
            </p:cNvPr>
            <p:cNvSpPr/>
            <p:nvPr/>
          </p:nvSpPr>
          <p:spPr>
            <a:xfrm>
              <a:off x="5125294" y="2303210"/>
              <a:ext cx="1893454" cy="1893454"/>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a:extLst>
              <a:ext uri="{FF2B5EF4-FFF2-40B4-BE49-F238E27FC236}">
                <a16:creationId xmlns:a16="http://schemas.microsoft.com/office/drawing/2014/main" id="{630B83FD-3D6D-4D42-B3EA-D3C252E23211}"/>
              </a:ext>
            </a:extLst>
          </p:cNvPr>
          <p:cNvGrpSpPr/>
          <p:nvPr/>
        </p:nvGrpSpPr>
        <p:grpSpPr>
          <a:xfrm>
            <a:off x="7193986" y="2530352"/>
            <a:ext cx="2557999" cy="1478077"/>
            <a:chOff x="7193986" y="2530352"/>
            <a:chExt cx="2557999" cy="1478077"/>
          </a:xfrm>
        </p:grpSpPr>
        <p:sp>
          <p:nvSpPr>
            <p:cNvPr id="91" name="椭圆 90">
              <a:extLst>
                <a:ext uri="{FF2B5EF4-FFF2-40B4-BE49-F238E27FC236}">
                  <a16:creationId xmlns:a16="http://schemas.microsoft.com/office/drawing/2014/main" id="{4B5B4661-AD9B-4B3F-AA66-F7AE78868619}"/>
                </a:ext>
              </a:extLst>
            </p:cNvPr>
            <p:cNvSpPr/>
            <p:nvPr/>
          </p:nvSpPr>
          <p:spPr>
            <a:xfrm>
              <a:off x="7193986"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椭圆 91">
              <a:extLst>
                <a:ext uri="{FF2B5EF4-FFF2-40B4-BE49-F238E27FC236}">
                  <a16:creationId xmlns:a16="http://schemas.microsoft.com/office/drawing/2014/main" id="{31172AFD-EE5E-4986-AFD8-51A1D18C4D28}"/>
                </a:ext>
              </a:extLst>
            </p:cNvPr>
            <p:cNvSpPr/>
            <p:nvPr/>
          </p:nvSpPr>
          <p:spPr>
            <a:xfrm>
              <a:off x="8972846"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a:extLst>
                <a:ext uri="{FF2B5EF4-FFF2-40B4-BE49-F238E27FC236}">
                  <a16:creationId xmlns:a16="http://schemas.microsoft.com/office/drawing/2014/main" id="{01CF1329-3E82-4A32-82F3-9DE0C56E4504}"/>
                </a:ext>
              </a:extLst>
            </p:cNvPr>
            <p:cNvSpPr/>
            <p:nvPr/>
          </p:nvSpPr>
          <p:spPr>
            <a:xfrm>
              <a:off x="7734448" y="2530352"/>
              <a:ext cx="1478077" cy="1478077"/>
            </a:xfrm>
            <a:prstGeom prst="ellipse">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1" name="组合 10">
            <a:extLst>
              <a:ext uri="{FF2B5EF4-FFF2-40B4-BE49-F238E27FC236}">
                <a16:creationId xmlns:a16="http://schemas.microsoft.com/office/drawing/2014/main" id="{7BA7B4AD-1CA4-41E8-B155-6E0D36D1FB3C}"/>
              </a:ext>
            </a:extLst>
          </p:cNvPr>
          <p:cNvGrpSpPr/>
          <p:nvPr/>
        </p:nvGrpSpPr>
        <p:grpSpPr>
          <a:xfrm>
            <a:off x="2224038" y="2530352"/>
            <a:ext cx="2557999" cy="1478077"/>
            <a:chOff x="2224038" y="2530352"/>
            <a:chExt cx="2557999" cy="1478077"/>
          </a:xfrm>
        </p:grpSpPr>
        <p:sp>
          <p:nvSpPr>
            <p:cNvPr id="52" name="椭圆 51">
              <a:extLst>
                <a:ext uri="{FF2B5EF4-FFF2-40B4-BE49-F238E27FC236}">
                  <a16:creationId xmlns:a16="http://schemas.microsoft.com/office/drawing/2014/main" id="{EABDCEFD-6D4C-4148-9FD9-6539FD7C98CE}"/>
                </a:ext>
              </a:extLst>
            </p:cNvPr>
            <p:cNvSpPr/>
            <p:nvPr/>
          </p:nvSpPr>
          <p:spPr>
            <a:xfrm>
              <a:off x="2224038"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a:extLst>
                <a:ext uri="{FF2B5EF4-FFF2-40B4-BE49-F238E27FC236}">
                  <a16:creationId xmlns:a16="http://schemas.microsoft.com/office/drawing/2014/main" id="{EFAF7C8F-1A25-4F8F-8450-261B4CE317C1}"/>
                </a:ext>
              </a:extLst>
            </p:cNvPr>
            <p:cNvSpPr/>
            <p:nvPr/>
          </p:nvSpPr>
          <p:spPr>
            <a:xfrm>
              <a:off x="4002898"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a:extLst>
                <a:ext uri="{FF2B5EF4-FFF2-40B4-BE49-F238E27FC236}">
                  <a16:creationId xmlns:a16="http://schemas.microsoft.com/office/drawing/2014/main" id="{EC8F60A9-7991-43FF-9591-6927B556345E}"/>
                </a:ext>
              </a:extLst>
            </p:cNvPr>
            <p:cNvSpPr/>
            <p:nvPr/>
          </p:nvSpPr>
          <p:spPr>
            <a:xfrm>
              <a:off x="2764500" y="2530352"/>
              <a:ext cx="1478077" cy="1478077"/>
            </a:xfrm>
            <a:prstGeom prst="ellipse">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3" name="Google Shape;1002;p32">
              <a:extLst>
                <a:ext uri="{FF2B5EF4-FFF2-40B4-BE49-F238E27FC236}">
                  <a16:creationId xmlns:a16="http://schemas.microsoft.com/office/drawing/2014/main" id="{BA157056-A543-4E94-9AB7-0C23FC9E21E5}"/>
                </a:ext>
              </a:extLst>
            </p:cNvPr>
            <p:cNvGrpSpPr/>
            <p:nvPr/>
          </p:nvGrpSpPr>
          <p:grpSpPr>
            <a:xfrm>
              <a:off x="3293518" y="3029261"/>
              <a:ext cx="396862" cy="463971"/>
              <a:chOff x="-48237000" y="2342650"/>
              <a:chExt cx="256800" cy="300225"/>
            </a:xfrm>
            <a:solidFill>
              <a:schemeClr val="bg1"/>
            </a:solidFill>
          </p:grpSpPr>
          <p:sp>
            <p:nvSpPr>
              <p:cNvPr id="84" name="Google Shape;1003;p32">
                <a:extLst>
                  <a:ext uri="{FF2B5EF4-FFF2-40B4-BE49-F238E27FC236}">
                    <a16:creationId xmlns:a16="http://schemas.microsoft.com/office/drawing/2014/main" id="{465A2935-BFEA-4E37-A676-D5864E6D33E7}"/>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5" name="Google Shape;1004;p32">
                <a:extLst>
                  <a:ext uri="{FF2B5EF4-FFF2-40B4-BE49-F238E27FC236}">
                    <a16:creationId xmlns:a16="http://schemas.microsoft.com/office/drawing/2014/main" id="{96B225A0-46D7-48D2-8136-A89B859E26FB}"/>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6" name="Google Shape;1005;p32">
                <a:extLst>
                  <a:ext uri="{FF2B5EF4-FFF2-40B4-BE49-F238E27FC236}">
                    <a16:creationId xmlns:a16="http://schemas.microsoft.com/office/drawing/2014/main" id="{D6A133EA-9B4E-48A1-B145-459E533133BF}"/>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sp>
        <p:nvSpPr>
          <p:cNvPr id="95" name="文本框 94">
            <a:extLst>
              <a:ext uri="{FF2B5EF4-FFF2-40B4-BE49-F238E27FC236}">
                <a16:creationId xmlns:a16="http://schemas.microsoft.com/office/drawing/2014/main" id="{DF25C024-BDB9-4DE2-90AB-F683CAA2079C}"/>
              </a:ext>
            </a:extLst>
          </p:cNvPr>
          <p:cNvSpPr txBox="1"/>
          <p:nvPr/>
        </p:nvSpPr>
        <p:spPr>
          <a:xfrm>
            <a:off x="2012425" y="4275043"/>
            <a:ext cx="2830006" cy="1015663"/>
          </a:xfrm>
          <a:prstGeom prst="rect">
            <a:avLst/>
          </a:prstGeom>
          <a:noFill/>
        </p:spPr>
        <p:txBody>
          <a:bodyPr wrap="square" rtlCol="0">
            <a:spAutoFit/>
          </a:bodyPr>
          <a:lstStyle/>
          <a:p>
            <a:pPr algn="ctr"/>
            <a:r>
              <a:rPr lang="en-US" altLang="zh-CN" sz="2000" dirty="0">
                <a:solidFill>
                  <a:schemeClr val="bg1"/>
                </a:solidFill>
                <a:cs typeface="+mn-ea"/>
                <a:sym typeface="+mn-lt"/>
              </a:rPr>
              <a:t>Voice recognition and dialogue functions</a:t>
            </a:r>
            <a:endParaRPr lang="zh-CN" altLang="en-US" sz="2000" dirty="0">
              <a:solidFill>
                <a:schemeClr val="bg1"/>
              </a:solidFill>
              <a:cs typeface="+mn-ea"/>
              <a:sym typeface="+mn-lt"/>
            </a:endParaRPr>
          </a:p>
        </p:txBody>
      </p:sp>
      <p:sp>
        <p:nvSpPr>
          <p:cNvPr id="98" name="文本框 97">
            <a:extLst>
              <a:ext uri="{FF2B5EF4-FFF2-40B4-BE49-F238E27FC236}">
                <a16:creationId xmlns:a16="http://schemas.microsoft.com/office/drawing/2014/main" id="{E6BBF8C5-A7D4-45A3-B918-F01885C12B3A}"/>
              </a:ext>
            </a:extLst>
          </p:cNvPr>
          <p:cNvSpPr txBox="1"/>
          <p:nvPr/>
        </p:nvSpPr>
        <p:spPr>
          <a:xfrm>
            <a:off x="4905959" y="4265322"/>
            <a:ext cx="2380082" cy="1323439"/>
          </a:xfrm>
          <a:prstGeom prst="rect">
            <a:avLst/>
          </a:prstGeom>
          <a:noFill/>
        </p:spPr>
        <p:txBody>
          <a:bodyPr wrap="square" rtlCol="0">
            <a:spAutoFit/>
          </a:bodyPr>
          <a:lstStyle/>
          <a:p>
            <a:pPr algn="ctr"/>
            <a:r>
              <a:rPr lang="en-US" altLang="zh-CN" sz="2000" dirty="0">
                <a:solidFill>
                  <a:schemeClr val="bg1"/>
                </a:solidFill>
                <a:cs typeface="+mn-ea"/>
                <a:sym typeface="+mn-lt"/>
              </a:rPr>
              <a:t>More advanced NLP for better sentiment understanding</a:t>
            </a:r>
            <a:endParaRPr lang="zh-CN" altLang="en-US" sz="2000" dirty="0">
              <a:solidFill>
                <a:schemeClr val="bg1"/>
              </a:solidFill>
              <a:cs typeface="+mn-ea"/>
              <a:sym typeface="+mn-lt"/>
            </a:endParaRPr>
          </a:p>
        </p:txBody>
      </p:sp>
      <p:sp>
        <p:nvSpPr>
          <p:cNvPr id="99" name="文本框 98">
            <a:extLst>
              <a:ext uri="{FF2B5EF4-FFF2-40B4-BE49-F238E27FC236}">
                <a16:creationId xmlns:a16="http://schemas.microsoft.com/office/drawing/2014/main" id="{6104139A-C0CF-446E-B905-A7A8E65739EA}"/>
              </a:ext>
            </a:extLst>
          </p:cNvPr>
          <p:cNvSpPr txBox="1"/>
          <p:nvPr/>
        </p:nvSpPr>
        <p:spPr>
          <a:xfrm>
            <a:off x="7496054" y="4272576"/>
            <a:ext cx="2018155" cy="1015663"/>
          </a:xfrm>
          <a:prstGeom prst="rect">
            <a:avLst/>
          </a:prstGeom>
          <a:noFill/>
        </p:spPr>
        <p:txBody>
          <a:bodyPr wrap="square" rtlCol="0">
            <a:spAutoFit/>
          </a:bodyPr>
          <a:lstStyle/>
          <a:p>
            <a:pPr algn="ctr"/>
            <a:r>
              <a:rPr lang="en-US" altLang="zh-CN" sz="2000" dirty="0">
                <a:solidFill>
                  <a:schemeClr val="bg1"/>
                </a:solidFill>
                <a:cs typeface="+mn-ea"/>
                <a:sym typeface="+mn-lt"/>
              </a:rPr>
              <a:t>Cross-platform and cross-device</a:t>
            </a:r>
            <a:endParaRPr lang="zh-CN" altLang="en-US" sz="2000" dirty="0">
              <a:solidFill>
                <a:schemeClr val="bg1"/>
              </a:solidFill>
              <a:cs typeface="+mn-ea"/>
              <a:sym typeface="+mn-lt"/>
            </a:endParaRPr>
          </a:p>
        </p:txBody>
      </p:sp>
      <p:cxnSp>
        <p:nvCxnSpPr>
          <p:cNvPr id="100" name="直接连接符 99">
            <a:extLst>
              <a:ext uri="{FF2B5EF4-FFF2-40B4-BE49-F238E27FC236}">
                <a16:creationId xmlns:a16="http://schemas.microsoft.com/office/drawing/2014/main" id="{C496F2AD-3CAA-47BF-88D2-7DDE23B50E22}"/>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22751E48-6E10-4AAB-AD89-9D85D82BE668}"/>
              </a:ext>
            </a:extLst>
          </p:cNvPr>
          <p:cNvSpPr txBox="1"/>
          <p:nvPr/>
        </p:nvSpPr>
        <p:spPr>
          <a:xfrm>
            <a:off x="3003177" y="915694"/>
            <a:ext cx="7503414" cy="707886"/>
          </a:xfrm>
          <a:prstGeom prst="rect">
            <a:avLst/>
          </a:prstGeom>
          <a:noFill/>
        </p:spPr>
        <p:txBody>
          <a:bodyPr wrap="square" rtlCol="0">
            <a:spAutoFit/>
          </a:bodyPr>
          <a:lstStyle/>
          <a:p>
            <a:r>
              <a:rPr lang="en-US" altLang="zh-CN" sz="4000" spc="100" dirty="0">
                <a:solidFill>
                  <a:srgbClr val="304086"/>
                </a:solidFill>
                <a:cs typeface="+mn-ea"/>
                <a:sym typeface="+mn-lt"/>
              </a:rPr>
              <a:t>Future of our Innovation</a:t>
            </a:r>
          </a:p>
        </p:txBody>
      </p:sp>
      <p:grpSp>
        <p:nvGrpSpPr>
          <p:cNvPr id="5" name="Google Shape;1002;p32">
            <a:extLst>
              <a:ext uri="{FF2B5EF4-FFF2-40B4-BE49-F238E27FC236}">
                <a16:creationId xmlns:a16="http://schemas.microsoft.com/office/drawing/2014/main" id="{19A9D44E-6029-F95B-6BEE-968D54F548EA}"/>
              </a:ext>
            </a:extLst>
          </p:cNvPr>
          <p:cNvGrpSpPr/>
          <p:nvPr/>
        </p:nvGrpSpPr>
        <p:grpSpPr>
          <a:xfrm>
            <a:off x="5822842" y="2889736"/>
            <a:ext cx="597763" cy="682419"/>
            <a:chOff x="-48237000" y="2342650"/>
            <a:chExt cx="256800" cy="300225"/>
          </a:xfrm>
          <a:solidFill>
            <a:schemeClr val="bg1"/>
          </a:solidFill>
        </p:grpSpPr>
        <p:sp>
          <p:nvSpPr>
            <p:cNvPr id="6" name="Google Shape;1003;p32">
              <a:extLst>
                <a:ext uri="{FF2B5EF4-FFF2-40B4-BE49-F238E27FC236}">
                  <a16:creationId xmlns:a16="http://schemas.microsoft.com/office/drawing/2014/main" id="{FFB7A176-1983-B2DE-E0BB-2BEB99DC9209}"/>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 name="Google Shape;1004;p32">
              <a:extLst>
                <a:ext uri="{FF2B5EF4-FFF2-40B4-BE49-F238E27FC236}">
                  <a16:creationId xmlns:a16="http://schemas.microsoft.com/office/drawing/2014/main" id="{6F4547DF-22A6-CCD8-A3DC-2EE2BD2457A7}"/>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 name="Google Shape;1005;p32">
              <a:extLst>
                <a:ext uri="{FF2B5EF4-FFF2-40B4-BE49-F238E27FC236}">
                  <a16:creationId xmlns:a16="http://schemas.microsoft.com/office/drawing/2014/main" id="{A4A42C5E-7EB3-780E-775F-1C117A2CC5A6}"/>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4" name="Google Shape;1002;p32">
            <a:extLst>
              <a:ext uri="{FF2B5EF4-FFF2-40B4-BE49-F238E27FC236}">
                <a16:creationId xmlns:a16="http://schemas.microsoft.com/office/drawing/2014/main" id="{CD3D12A1-881F-FD7F-F558-AB351D67DF7B}"/>
              </a:ext>
            </a:extLst>
          </p:cNvPr>
          <p:cNvGrpSpPr/>
          <p:nvPr/>
        </p:nvGrpSpPr>
        <p:grpSpPr>
          <a:xfrm>
            <a:off x="8273637" y="3029261"/>
            <a:ext cx="415188" cy="453757"/>
            <a:chOff x="-48237000" y="2342650"/>
            <a:chExt cx="256800" cy="300225"/>
          </a:xfrm>
          <a:solidFill>
            <a:schemeClr val="bg1"/>
          </a:solidFill>
        </p:grpSpPr>
        <p:sp>
          <p:nvSpPr>
            <p:cNvPr id="15" name="Google Shape;1003;p32">
              <a:extLst>
                <a:ext uri="{FF2B5EF4-FFF2-40B4-BE49-F238E27FC236}">
                  <a16:creationId xmlns:a16="http://schemas.microsoft.com/office/drawing/2014/main" id="{976FD65D-EAFC-E166-529A-B04AA301115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6" name="Google Shape;1004;p32">
              <a:extLst>
                <a:ext uri="{FF2B5EF4-FFF2-40B4-BE49-F238E27FC236}">
                  <a16:creationId xmlns:a16="http://schemas.microsoft.com/office/drawing/2014/main" id="{18558764-17DC-3F14-2BC7-6E67CED133D2}"/>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7" name="Google Shape;1005;p32">
              <a:extLst>
                <a:ext uri="{FF2B5EF4-FFF2-40B4-BE49-F238E27FC236}">
                  <a16:creationId xmlns:a16="http://schemas.microsoft.com/office/drawing/2014/main" id="{70E4E69C-82D8-915D-9EBF-6FEEFFE9E9D1}"/>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Tree>
    <p:extLst>
      <p:ext uri="{BB962C8B-B14F-4D97-AF65-F5344CB8AC3E}">
        <p14:creationId xmlns:p14="http://schemas.microsoft.com/office/powerpoint/2010/main" val="563436458"/>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right)">
                                      <p:cBhvr>
                                        <p:cTn id="7" dur="500"/>
                                        <p:tgtEl>
                                          <p:spTgt spid="10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barn(outVertical)">
                                      <p:cBhvr>
                                        <p:cTn id="10" dur="500"/>
                                        <p:tgtEl>
                                          <p:spTgt spid="95"/>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98"/>
                                        </p:tgtEl>
                                        <p:attrNameLst>
                                          <p:attrName>style.visibility</p:attrName>
                                        </p:attrNameLst>
                                      </p:cBhvr>
                                      <p:to>
                                        <p:strVal val="visible"/>
                                      </p:to>
                                    </p:set>
                                    <p:animEffect transition="in" filter="barn(outVertical)">
                                      <p:cBhvr>
                                        <p:cTn id="13" dur="500"/>
                                        <p:tgtEl>
                                          <p:spTgt spid="98"/>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barn(outVertical)">
                                      <p:cBhvr>
                                        <p:cTn id="16" dur="500"/>
                                        <p:tgtEl>
                                          <p:spTgt spid="99"/>
                                        </p:tgtEl>
                                      </p:cBhvr>
                                    </p:animEffect>
                                  </p:childTnLst>
                                </p:cTn>
                              </p:par>
                              <p:par>
                                <p:cTn id="17" presetID="53" presetClass="entr" presetSubtype="16"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2" presetClass="entr" presetSubtype="4"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1+#ppt_h/2"/>
                                          </p:val>
                                        </p:tav>
                                        <p:tav tm="100000">
                                          <p:val>
                                            <p:strVal val="#ppt_y"/>
                                          </p:val>
                                        </p:tav>
                                      </p:tavLst>
                                    </p:anim>
                                  </p:childTnLst>
                                </p:cTn>
                              </p:par>
                              <p:par>
                                <p:cTn id="36" presetID="2" presetClass="entr" presetSubtype="2" fill="hold" grpId="0" nodeType="withEffect">
                                  <p:stCondLst>
                                    <p:cond delay="75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1+#ppt_w/2"/>
                                          </p:val>
                                        </p:tav>
                                        <p:tav tm="100000">
                                          <p:val>
                                            <p:strVal val="#ppt_x"/>
                                          </p:val>
                                        </p:tav>
                                      </p:tavLst>
                                    </p:anim>
                                    <p:anim calcmode="lin" valueType="num">
                                      <p:cBhvr additive="base">
                                        <p:cTn id="3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95" grpId="0"/>
      <p:bldP spid="98" grpId="0"/>
      <p:bldP spid="99"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DB4762B-1907-43B5-97FF-F44789BDE134}"/>
              </a:ext>
            </a:extLst>
          </p:cNvPr>
          <p:cNvSpPr/>
          <p:nvPr/>
        </p:nvSpPr>
        <p:spPr>
          <a:xfrm>
            <a:off x="0" y="3901479"/>
            <a:ext cx="12192000" cy="2956520"/>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1F0743BD-D19D-4E74-8B18-E8FAF23FAB16}"/>
              </a:ext>
            </a:extLst>
          </p:cNvPr>
          <p:cNvGrpSpPr/>
          <p:nvPr/>
        </p:nvGrpSpPr>
        <p:grpSpPr>
          <a:xfrm>
            <a:off x="1897682" y="2153830"/>
            <a:ext cx="8396619" cy="3495297"/>
            <a:chOff x="878888" y="1745973"/>
            <a:chExt cx="4508216" cy="1249196"/>
          </a:xfrm>
        </p:grpSpPr>
        <p:sp>
          <p:nvSpPr>
            <p:cNvPr id="22" name="矩形 21">
              <a:extLst>
                <a:ext uri="{FF2B5EF4-FFF2-40B4-BE49-F238E27FC236}">
                  <a16:creationId xmlns:a16="http://schemas.microsoft.com/office/drawing/2014/main" id="{49FB0B26-586D-406C-9DB3-424489BED406}"/>
                </a:ext>
              </a:extLst>
            </p:cNvPr>
            <p:cNvSpPr/>
            <p:nvPr/>
          </p:nvSpPr>
          <p:spPr>
            <a:xfrm>
              <a:off x="878888" y="1745973"/>
              <a:ext cx="4508216" cy="1249196"/>
            </a:xfrm>
            <a:prstGeom prst="rect">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文本框 22">
              <a:extLst>
                <a:ext uri="{FF2B5EF4-FFF2-40B4-BE49-F238E27FC236}">
                  <a16:creationId xmlns:a16="http://schemas.microsoft.com/office/drawing/2014/main" id="{C15F2DB7-2CFD-4104-A811-F5DDFA416BAC}"/>
                </a:ext>
              </a:extLst>
            </p:cNvPr>
            <p:cNvSpPr txBox="1"/>
            <p:nvPr/>
          </p:nvSpPr>
          <p:spPr>
            <a:xfrm>
              <a:off x="1029187" y="1958081"/>
              <a:ext cx="4207620" cy="824980"/>
            </a:xfrm>
            <a:prstGeom prst="rect">
              <a:avLst/>
            </a:prstGeom>
            <a:noFill/>
          </p:spPr>
          <p:txBody>
            <a:bodyPr wrap="square" rtlCol="0">
              <a:spAutoFit/>
            </a:bodyPr>
            <a:lstStyle/>
            <a:p>
              <a:pPr algn="ctr"/>
              <a:r>
                <a:rPr lang="en-US" altLang="zh-CN" dirty="0">
                  <a:solidFill>
                    <a:schemeClr val="bg1"/>
                  </a:solidFill>
                  <a:latin typeface="Arial" panose="020B0604020202020204" pitchFamily="34" charset="0"/>
                  <a:cs typeface="Arial" panose="020B0604020202020204" pitchFamily="34" charset="0"/>
                  <a:sym typeface="+mn-lt"/>
                </a:rPr>
                <a:t>The team AI assistant app helps improve the development efficiency of the project and provides better product quality, thus attracting more investment opportunities. Second, the team AI assistant app helps save project costs and make more reasonable use of project resources. Third, the team AI assistant app can help enterprises or government projects develop better and promote social and economic improvement. It is hoped that the team AI assistant app will make project collaboration easier and bring better project results. </a:t>
              </a:r>
              <a:endParaRPr lang="zh-CN" altLang="en-US" dirty="0">
                <a:solidFill>
                  <a:schemeClr val="bg1"/>
                </a:solidFill>
                <a:latin typeface="Arial" panose="020B0604020202020204" pitchFamily="34" charset="0"/>
                <a:cs typeface="Arial" panose="020B0604020202020204" pitchFamily="34" charset="0"/>
                <a:sym typeface="+mn-lt"/>
              </a:endParaRPr>
            </a:p>
          </p:txBody>
        </p:sp>
      </p:grpSp>
      <p:cxnSp>
        <p:nvCxnSpPr>
          <p:cNvPr id="88" name="直接连接符 87">
            <a:extLst>
              <a:ext uri="{FF2B5EF4-FFF2-40B4-BE49-F238E27FC236}">
                <a16:creationId xmlns:a16="http://schemas.microsoft.com/office/drawing/2014/main" id="{9C8376D2-D932-4D54-A762-9526B1144217}"/>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0FA8A9C-63E4-53FF-3E7A-D9CF9D38D2A3}"/>
              </a:ext>
            </a:extLst>
          </p:cNvPr>
          <p:cNvSpPr txBox="1"/>
          <p:nvPr/>
        </p:nvSpPr>
        <p:spPr>
          <a:xfrm>
            <a:off x="4765841" y="774577"/>
            <a:ext cx="2660311" cy="707886"/>
          </a:xfrm>
          <a:prstGeom prst="rect">
            <a:avLst/>
          </a:prstGeom>
          <a:noFill/>
        </p:spPr>
        <p:txBody>
          <a:bodyPr wrap="square" rtlCol="0">
            <a:spAutoFit/>
          </a:bodyPr>
          <a:lstStyle/>
          <a:p>
            <a:r>
              <a:rPr lang="en-US" altLang="zh-CN" sz="4000" spc="100" dirty="0">
                <a:solidFill>
                  <a:srgbClr val="304086"/>
                </a:solidFill>
                <a:cs typeface="+mn-ea"/>
                <a:sym typeface="+mn-lt"/>
              </a:rPr>
              <a:t>Summary</a:t>
            </a:r>
          </a:p>
        </p:txBody>
      </p:sp>
    </p:spTree>
    <p:extLst>
      <p:ext uri="{BB962C8B-B14F-4D97-AF65-F5344CB8AC3E}">
        <p14:creationId xmlns:p14="http://schemas.microsoft.com/office/powerpoint/2010/main" val="64641251"/>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wipe(right)">
                                      <p:cBhvr>
                                        <p:cTn id="11" dur="500"/>
                                        <p:tgtEl>
                                          <p:spTgt spid="88"/>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2" fill="hold" grpId="0" nodeType="withEffect">
                                  <p:stCondLst>
                                    <p:cond delay="75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平行四边形 65">
            <a:extLst>
              <a:ext uri="{FF2B5EF4-FFF2-40B4-BE49-F238E27FC236}">
                <a16:creationId xmlns:a16="http://schemas.microsoft.com/office/drawing/2014/main" id="{612BACBE-FEE9-46D7-B6BA-F8A8E1565B0B}"/>
              </a:ext>
            </a:extLst>
          </p:cNvPr>
          <p:cNvSpPr/>
          <p:nvPr/>
        </p:nvSpPr>
        <p:spPr>
          <a:xfrm>
            <a:off x="-4369791" y="0"/>
            <a:ext cx="839000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文本框 101">
            <a:extLst>
              <a:ext uri="{FF2B5EF4-FFF2-40B4-BE49-F238E27FC236}">
                <a16:creationId xmlns:a16="http://schemas.microsoft.com/office/drawing/2014/main" id="{5DCF31A0-0201-400A-8695-4C4AD3853D44}"/>
              </a:ext>
            </a:extLst>
          </p:cNvPr>
          <p:cNvSpPr txBox="1"/>
          <p:nvPr/>
        </p:nvSpPr>
        <p:spPr>
          <a:xfrm>
            <a:off x="3751814" y="1315065"/>
            <a:ext cx="7503414" cy="5271571"/>
          </a:xfrm>
          <a:prstGeom prst="rect">
            <a:avLst/>
          </a:prstGeom>
          <a:noFill/>
        </p:spPr>
        <p:txBody>
          <a:bodyPr wrap="square" rtlCol="0">
            <a:spAutoFit/>
          </a:bodyPr>
          <a:lstStyle/>
          <a:p>
            <a:pPr>
              <a:lnSpc>
                <a:spcPts val="1500"/>
              </a:lnSpc>
            </a:pPr>
            <a:r>
              <a:rPr lang="en-US" altLang="zh-CN" sz="1100" dirty="0">
                <a:solidFill>
                  <a:schemeClr val="tx1">
                    <a:lumMod val="75000"/>
                    <a:lumOff val="25000"/>
                  </a:schemeClr>
                </a:solidFill>
                <a:cs typeface="+mn-ea"/>
                <a:sym typeface="+mn-lt"/>
              </a:rPr>
              <a:t>[1]. https://www.mckinsey.com/capabilities/quantumblack/our-insights/the-state-of-ai-in-2022-and-a-half-decade-in-review </a:t>
            </a:r>
          </a:p>
          <a:p>
            <a:pPr>
              <a:lnSpc>
                <a:spcPts val="1500"/>
              </a:lnSpc>
            </a:pPr>
            <a:endParaRPr lang="en-US" altLang="zh-CN" sz="1100" dirty="0">
              <a:solidFill>
                <a:schemeClr val="tx1">
                  <a:lumMod val="75000"/>
                  <a:lumOff val="25000"/>
                </a:schemeClr>
              </a:solidFill>
              <a:cs typeface="+mn-ea"/>
              <a:sym typeface="+mn-lt"/>
            </a:endParaRPr>
          </a:p>
          <a:p>
            <a:pPr>
              <a:lnSpc>
                <a:spcPts val="1500"/>
              </a:lnSpc>
            </a:pPr>
            <a:r>
              <a:rPr lang="en-US" altLang="zh-CN" sz="1100" dirty="0">
                <a:solidFill>
                  <a:schemeClr val="tx1">
                    <a:lumMod val="75000"/>
                    <a:lumOff val="25000"/>
                  </a:schemeClr>
                </a:solidFill>
                <a:cs typeface="+mn-ea"/>
                <a:sym typeface="+mn-lt"/>
              </a:rPr>
              <a:t>[2]. https://www.youtube.com/watch?v=dv9q7Ema40k </a:t>
            </a:r>
          </a:p>
          <a:p>
            <a:pPr>
              <a:lnSpc>
                <a:spcPts val="1500"/>
              </a:lnSpc>
            </a:pPr>
            <a:endParaRPr lang="en-US" altLang="zh-CN" sz="1100" dirty="0">
              <a:solidFill>
                <a:schemeClr val="tx1">
                  <a:lumMod val="75000"/>
                  <a:lumOff val="25000"/>
                </a:schemeClr>
              </a:solidFill>
              <a:cs typeface="+mn-ea"/>
              <a:sym typeface="+mn-lt"/>
            </a:endParaRPr>
          </a:p>
          <a:p>
            <a:pPr>
              <a:lnSpc>
                <a:spcPts val="1500"/>
              </a:lnSpc>
            </a:pPr>
            <a:r>
              <a:rPr lang="en-US" altLang="zh-CN" sz="1100" dirty="0">
                <a:solidFill>
                  <a:schemeClr val="tx1">
                    <a:lumMod val="75000"/>
                    <a:lumOff val="25000"/>
                  </a:schemeClr>
                </a:solidFill>
                <a:cs typeface="+mn-ea"/>
                <a:sym typeface="+mn-lt"/>
              </a:rPr>
              <a:t>[3]. </a:t>
            </a:r>
            <a:r>
              <a:rPr lang="en-US" altLang="zh-CN" sz="1100" dirty="0" err="1">
                <a:solidFill>
                  <a:schemeClr val="tx1">
                    <a:lumMod val="75000"/>
                    <a:lumOff val="25000"/>
                  </a:schemeClr>
                </a:solidFill>
                <a:cs typeface="+mn-ea"/>
                <a:sym typeface="+mn-lt"/>
              </a:rPr>
              <a:t>Chakraborti</a:t>
            </a:r>
            <a:r>
              <a:rPr lang="en-US" altLang="zh-CN" sz="1100" dirty="0">
                <a:solidFill>
                  <a:schemeClr val="tx1">
                    <a:lumMod val="75000"/>
                    <a:lumOff val="25000"/>
                  </a:schemeClr>
                </a:solidFill>
                <a:cs typeface="+mn-ea"/>
                <a:sym typeface="+mn-lt"/>
              </a:rPr>
              <a:t>, T., </a:t>
            </a:r>
            <a:r>
              <a:rPr lang="en-US" altLang="zh-CN" sz="1100" dirty="0" err="1">
                <a:solidFill>
                  <a:schemeClr val="tx1">
                    <a:lumMod val="75000"/>
                    <a:lumOff val="25000"/>
                  </a:schemeClr>
                </a:solidFill>
                <a:cs typeface="+mn-ea"/>
                <a:sym typeface="+mn-lt"/>
              </a:rPr>
              <a:t>Fadnis</a:t>
            </a:r>
            <a:r>
              <a:rPr lang="en-US" altLang="zh-CN" sz="1100" dirty="0">
                <a:solidFill>
                  <a:schemeClr val="tx1">
                    <a:lumMod val="75000"/>
                    <a:lumOff val="25000"/>
                  </a:schemeClr>
                </a:solidFill>
                <a:cs typeface="+mn-ea"/>
                <a:sym typeface="+mn-lt"/>
              </a:rPr>
              <a:t>, K. P., </a:t>
            </a:r>
            <a:r>
              <a:rPr lang="en-US" altLang="zh-CN" sz="1100" dirty="0" err="1">
                <a:solidFill>
                  <a:schemeClr val="tx1">
                    <a:lumMod val="75000"/>
                    <a:lumOff val="25000"/>
                  </a:schemeClr>
                </a:solidFill>
                <a:cs typeface="+mn-ea"/>
                <a:sym typeface="+mn-lt"/>
              </a:rPr>
              <a:t>Talamadupula</a:t>
            </a:r>
            <a:r>
              <a:rPr lang="en-US" altLang="zh-CN" sz="1100" dirty="0">
                <a:solidFill>
                  <a:schemeClr val="tx1">
                    <a:lumMod val="75000"/>
                    <a:lumOff val="25000"/>
                  </a:schemeClr>
                </a:solidFill>
                <a:cs typeface="+mn-ea"/>
                <a:sym typeface="+mn-lt"/>
              </a:rPr>
              <a:t>, K., Dholakia, M., Srivastava, B., Kephart, J. O., &amp; Bellamy, R. K. (2017). Visualizations for an explainable planning agent. </a:t>
            </a:r>
            <a:r>
              <a:rPr lang="en-US" altLang="zh-CN" sz="1100" dirty="0" err="1">
                <a:solidFill>
                  <a:schemeClr val="tx1">
                    <a:lumMod val="75000"/>
                    <a:lumOff val="25000"/>
                  </a:schemeClr>
                </a:solidFill>
                <a:cs typeface="+mn-ea"/>
                <a:sym typeface="+mn-lt"/>
              </a:rPr>
              <a:t>arXiv</a:t>
            </a:r>
            <a:r>
              <a:rPr lang="en-US" altLang="zh-CN" sz="1100" dirty="0">
                <a:solidFill>
                  <a:schemeClr val="tx1">
                    <a:lumMod val="75000"/>
                    <a:lumOff val="25000"/>
                  </a:schemeClr>
                </a:solidFill>
                <a:cs typeface="+mn-ea"/>
                <a:sym typeface="+mn-lt"/>
              </a:rPr>
              <a:t> preprint arXiv:1709.04517. </a:t>
            </a:r>
          </a:p>
          <a:p>
            <a:pPr>
              <a:lnSpc>
                <a:spcPts val="1500"/>
              </a:lnSpc>
            </a:pPr>
            <a:endParaRPr lang="en-US" altLang="zh-CN" sz="1100" dirty="0">
              <a:solidFill>
                <a:schemeClr val="tx1">
                  <a:lumMod val="75000"/>
                  <a:lumOff val="25000"/>
                </a:schemeClr>
              </a:solidFill>
              <a:cs typeface="+mn-ea"/>
              <a:sym typeface="+mn-lt"/>
            </a:endParaRPr>
          </a:p>
          <a:p>
            <a:pPr>
              <a:lnSpc>
                <a:spcPts val="1500"/>
              </a:lnSpc>
            </a:pPr>
            <a:r>
              <a:rPr lang="en-US" altLang="zh-CN" sz="1100" dirty="0">
                <a:solidFill>
                  <a:schemeClr val="tx1">
                    <a:lumMod val="75000"/>
                    <a:lumOff val="25000"/>
                  </a:schemeClr>
                </a:solidFill>
                <a:cs typeface="+mn-ea"/>
                <a:sym typeface="+mn-lt"/>
              </a:rPr>
              <a:t>[4]. </a:t>
            </a:r>
            <a:r>
              <a:rPr lang="en-US" altLang="zh-CN" sz="1100" dirty="0" err="1">
                <a:solidFill>
                  <a:schemeClr val="tx1">
                    <a:lumMod val="75000"/>
                    <a:lumOff val="25000"/>
                  </a:schemeClr>
                </a:solidFill>
                <a:cs typeface="+mn-ea"/>
                <a:sym typeface="+mn-lt"/>
              </a:rPr>
              <a:t>Marrella</a:t>
            </a:r>
            <a:r>
              <a:rPr lang="en-US" altLang="zh-CN" sz="1100" dirty="0">
                <a:solidFill>
                  <a:schemeClr val="tx1">
                    <a:lumMod val="75000"/>
                    <a:lumOff val="25000"/>
                  </a:schemeClr>
                </a:solidFill>
                <a:cs typeface="+mn-ea"/>
                <a:sym typeface="+mn-lt"/>
              </a:rPr>
              <a:t>, A. Automated Planning for Business Process Management. J Data </a:t>
            </a:r>
            <a:r>
              <a:rPr lang="en-US" altLang="zh-CN" sz="1100" dirty="0" err="1">
                <a:solidFill>
                  <a:schemeClr val="tx1">
                    <a:lumMod val="75000"/>
                    <a:lumOff val="25000"/>
                  </a:schemeClr>
                </a:solidFill>
                <a:cs typeface="+mn-ea"/>
                <a:sym typeface="+mn-lt"/>
              </a:rPr>
              <a:t>Semant</a:t>
            </a:r>
            <a:r>
              <a:rPr lang="en-US" altLang="zh-CN" sz="1100" dirty="0">
                <a:solidFill>
                  <a:schemeClr val="tx1">
                    <a:lumMod val="75000"/>
                    <a:lumOff val="25000"/>
                  </a:schemeClr>
                </a:solidFill>
                <a:cs typeface="+mn-ea"/>
                <a:sym typeface="+mn-lt"/>
              </a:rPr>
              <a:t> 8, 79–98 (2019). https://doi.org/10.1007/s13740-018-0096-0 </a:t>
            </a:r>
          </a:p>
          <a:p>
            <a:pPr>
              <a:lnSpc>
                <a:spcPts val="1500"/>
              </a:lnSpc>
            </a:pPr>
            <a:endParaRPr lang="en-US" altLang="zh-CN" sz="1100" dirty="0">
              <a:solidFill>
                <a:schemeClr val="tx1">
                  <a:lumMod val="75000"/>
                  <a:lumOff val="25000"/>
                </a:schemeClr>
              </a:solidFill>
              <a:cs typeface="+mn-ea"/>
              <a:sym typeface="+mn-lt"/>
            </a:endParaRPr>
          </a:p>
          <a:p>
            <a:pPr>
              <a:lnSpc>
                <a:spcPts val="1500"/>
              </a:lnSpc>
            </a:pPr>
            <a:r>
              <a:rPr lang="en-US" altLang="zh-CN" sz="1100" dirty="0">
                <a:solidFill>
                  <a:schemeClr val="tx1">
                    <a:lumMod val="75000"/>
                    <a:lumOff val="25000"/>
                  </a:schemeClr>
                </a:solidFill>
                <a:cs typeface="+mn-ea"/>
                <a:sym typeface="+mn-lt"/>
              </a:rPr>
              <a:t>[5]. Aziz, S., Dowling, M. (2019). Machine Learning and AI for Risk Management. In: Lynn, T., Mooney, J., Rosati, P., Cummins, M. (eds) Disrupting Finance. Palgrave Studies in Digital Business &amp; Enabling Technologies. Palgrave Pivot, Cham. https://doi.org/10.1007/978-3-030-02330-0_3 </a:t>
            </a:r>
          </a:p>
          <a:p>
            <a:pPr>
              <a:lnSpc>
                <a:spcPts val="1500"/>
              </a:lnSpc>
            </a:pPr>
            <a:endParaRPr lang="en-US" altLang="zh-CN" sz="1100" dirty="0">
              <a:solidFill>
                <a:schemeClr val="tx1">
                  <a:lumMod val="75000"/>
                  <a:lumOff val="25000"/>
                </a:schemeClr>
              </a:solidFill>
              <a:cs typeface="+mn-ea"/>
              <a:sym typeface="+mn-lt"/>
            </a:endParaRPr>
          </a:p>
          <a:p>
            <a:pPr>
              <a:lnSpc>
                <a:spcPts val="1500"/>
              </a:lnSpc>
            </a:pPr>
            <a:r>
              <a:rPr lang="en-US" altLang="zh-CN" sz="1100" dirty="0">
                <a:solidFill>
                  <a:schemeClr val="tx1">
                    <a:lumMod val="75000"/>
                    <a:lumOff val="25000"/>
                  </a:schemeClr>
                </a:solidFill>
                <a:cs typeface="+mn-ea"/>
                <a:sym typeface="+mn-lt"/>
              </a:rPr>
              <a:t>[6]. How Artificial Intelligence Is Transforming Business - businessnewsdaily.com </a:t>
            </a:r>
          </a:p>
          <a:p>
            <a:pPr>
              <a:lnSpc>
                <a:spcPts val="1500"/>
              </a:lnSpc>
            </a:pPr>
            <a:endParaRPr lang="en-US" altLang="zh-CN" sz="1100" dirty="0">
              <a:solidFill>
                <a:schemeClr val="tx1">
                  <a:lumMod val="75000"/>
                  <a:lumOff val="25000"/>
                </a:schemeClr>
              </a:solidFill>
              <a:cs typeface="+mn-ea"/>
              <a:sym typeface="+mn-lt"/>
            </a:endParaRPr>
          </a:p>
          <a:p>
            <a:pPr>
              <a:lnSpc>
                <a:spcPts val="1500"/>
              </a:lnSpc>
            </a:pPr>
            <a:r>
              <a:rPr lang="en-US" altLang="zh-CN" sz="1100" dirty="0">
                <a:solidFill>
                  <a:schemeClr val="tx1">
                    <a:lumMod val="75000"/>
                    <a:lumOff val="25000"/>
                  </a:schemeClr>
                </a:solidFill>
                <a:cs typeface="+mn-ea"/>
                <a:sym typeface="+mn-lt"/>
              </a:rPr>
              <a:t>[7]. </a:t>
            </a:r>
            <a:r>
              <a:rPr lang="en-US" altLang="zh-CN" sz="1100" dirty="0" err="1">
                <a:solidFill>
                  <a:schemeClr val="tx1">
                    <a:lumMod val="75000"/>
                    <a:lumOff val="25000"/>
                  </a:schemeClr>
                </a:solidFill>
                <a:cs typeface="+mn-ea"/>
                <a:sym typeface="+mn-lt"/>
              </a:rPr>
              <a:t>Teinemaa</a:t>
            </a:r>
            <a:r>
              <a:rPr lang="en-US" altLang="zh-CN" sz="1100" dirty="0">
                <a:solidFill>
                  <a:schemeClr val="tx1">
                    <a:lumMod val="75000"/>
                    <a:lumOff val="25000"/>
                  </a:schemeClr>
                </a:solidFill>
                <a:cs typeface="+mn-ea"/>
                <a:sym typeface="+mn-lt"/>
              </a:rPr>
              <a:t>, I., Dumas, M., Maggi, F.M., Di </a:t>
            </a:r>
            <a:r>
              <a:rPr lang="en-US" altLang="zh-CN" sz="1100" dirty="0" err="1">
                <a:solidFill>
                  <a:schemeClr val="tx1">
                    <a:lumMod val="75000"/>
                    <a:lumOff val="25000"/>
                  </a:schemeClr>
                </a:solidFill>
                <a:cs typeface="+mn-ea"/>
                <a:sym typeface="+mn-lt"/>
              </a:rPr>
              <a:t>Francescomarino</a:t>
            </a:r>
            <a:r>
              <a:rPr lang="en-US" altLang="zh-CN" sz="1100" dirty="0">
                <a:solidFill>
                  <a:schemeClr val="tx1">
                    <a:lumMod val="75000"/>
                    <a:lumOff val="25000"/>
                  </a:schemeClr>
                </a:solidFill>
                <a:cs typeface="+mn-ea"/>
                <a:sym typeface="+mn-lt"/>
              </a:rPr>
              <a:t>, C. (2016). Predictive Business Process Monitoring with Structured and Unstructured Data. In: La Rosa, M., Loos, P., Pastor, O. (eds) Business Process Management. BPM 2016. Lecture Notes in Computer Science(), vol 9850. Springer, Cham. https://doi.org/10.1007/978-3-319-45348-4_23 </a:t>
            </a:r>
          </a:p>
          <a:p>
            <a:pPr>
              <a:lnSpc>
                <a:spcPts val="1500"/>
              </a:lnSpc>
            </a:pPr>
            <a:endParaRPr lang="en-US" altLang="zh-CN" sz="1100" dirty="0">
              <a:solidFill>
                <a:schemeClr val="tx1">
                  <a:lumMod val="75000"/>
                  <a:lumOff val="25000"/>
                </a:schemeClr>
              </a:solidFill>
              <a:cs typeface="+mn-ea"/>
              <a:sym typeface="+mn-lt"/>
            </a:endParaRPr>
          </a:p>
          <a:p>
            <a:pPr>
              <a:lnSpc>
                <a:spcPts val="1500"/>
              </a:lnSpc>
            </a:pPr>
            <a:r>
              <a:rPr lang="en-US" altLang="zh-CN" sz="1100" dirty="0">
                <a:solidFill>
                  <a:schemeClr val="tx1">
                    <a:lumMod val="75000"/>
                    <a:lumOff val="25000"/>
                  </a:schemeClr>
                </a:solidFill>
                <a:cs typeface="+mn-ea"/>
                <a:sym typeface="+mn-lt"/>
              </a:rPr>
              <a:t>[8]. The Future of </a:t>
            </a:r>
            <a:r>
              <a:rPr lang="en-US" altLang="zh-CN" sz="1100" dirty="0" err="1">
                <a:solidFill>
                  <a:schemeClr val="tx1">
                    <a:lumMod val="75000"/>
                    <a:lumOff val="25000"/>
                  </a:schemeClr>
                </a:solidFill>
                <a:cs typeface="+mn-ea"/>
                <a:sym typeface="+mn-lt"/>
              </a:rPr>
              <a:t>Chatgpt</a:t>
            </a:r>
            <a:r>
              <a:rPr lang="en-US" altLang="zh-CN" sz="1100" dirty="0">
                <a:solidFill>
                  <a:schemeClr val="tx1">
                    <a:lumMod val="75000"/>
                    <a:lumOff val="25000"/>
                  </a:schemeClr>
                </a:solidFill>
                <a:cs typeface="+mn-ea"/>
                <a:sym typeface="+mn-lt"/>
              </a:rPr>
              <a:t> and AI: Trends and Predictions for the Next Decade - </a:t>
            </a:r>
            <a:r>
              <a:rPr lang="en-US" altLang="zh-CN" sz="1100" dirty="0" err="1">
                <a:solidFill>
                  <a:schemeClr val="tx1">
                    <a:lumMod val="75000"/>
                    <a:lumOff val="25000"/>
                  </a:schemeClr>
                </a:solidFill>
                <a:cs typeface="+mn-ea"/>
                <a:sym typeface="+mn-lt"/>
              </a:rPr>
              <a:t>WebPrecious</a:t>
            </a:r>
            <a:r>
              <a:rPr lang="en-US" altLang="zh-CN" sz="1100" dirty="0">
                <a:solidFill>
                  <a:schemeClr val="tx1">
                    <a:lumMod val="75000"/>
                    <a:lumOff val="25000"/>
                  </a:schemeClr>
                </a:solidFill>
                <a:cs typeface="+mn-ea"/>
                <a:sym typeface="+mn-lt"/>
              </a:rPr>
              <a:t> </a:t>
            </a:r>
          </a:p>
          <a:p>
            <a:pPr>
              <a:lnSpc>
                <a:spcPts val="1500"/>
              </a:lnSpc>
            </a:pPr>
            <a:endParaRPr lang="en-US" altLang="zh-CN" sz="1100" dirty="0">
              <a:solidFill>
                <a:schemeClr val="tx1">
                  <a:lumMod val="75000"/>
                  <a:lumOff val="25000"/>
                </a:schemeClr>
              </a:solidFill>
              <a:cs typeface="+mn-ea"/>
              <a:sym typeface="+mn-lt"/>
            </a:endParaRPr>
          </a:p>
          <a:p>
            <a:pPr>
              <a:lnSpc>
                <a:spcPts val="1500"/>
              </a:lnSpc>
            </a:pPr>
            <a:r>
              <a:rPr lang="en-US" altLang="zh-CN" sz="1100" dirty="0">
                <a:solidFill>
                  <a:schemeClr val="tx1">
                    <a:lumMod val="75000"/>
                    <a:lumOff val="25000"/>
                  </a:schemeClr>
                </a:solidFill>
                <a:cs typeface="+mn-ea"/>
                <a:sym typeface="+mn-lt"/>
              </a:rPr>
              <a:t>[9]. How AI Is Revolutionizing Project Management: Three Use Cases (forbes.com) </a:t>
            </a:r>
          </a:p>
          <a:p>
            <a:pPr>
              <a:lnSpc>
                <a:spcPts val="1500"/>
              </a:lnSpc>
            </a:pPr>
            <a:endParaRPr lang="en-US" altLang="zh-CN" sz="1100" dirty="0">
              <a:solidFill>
                <a:schemeClr val="tx1">
                  <a:lumMod val="75000"/>
                  <a:lumOff val="25000"/>
                </a:schemeClr>
              </a:solidFill>
              <a:cs typeface="+mn-ea"/>
              <a:sym typeface="+mn-lt"/>
            </a:endParaRPr>
          </a:p>
          <a:p>
            <a:pPr>
              <a:lnSpc>
                <a:spcPts val="1500"/>
              </a:lnSpc>
            </a:pPr>
            <a:r>
              <a:rPr lang="en-US" altLang="zh-CN" sz="1100" dirty="0">
                <a:solidFill>
                  <a:schemeClr val="tx1">
                    <a:lumMod val="75000"/>
                    <a:lumOff val="25000"/>
                  </a:schemeClr>
                </a:solidFill>
                <a:cs typeface="+mn-ea"/>
                <a:sym typeface="+mn-lt"/>
              </a:rPr>
              <a:t>[10]. https://www.ypppt.com/article/2021/8365.html</a:t>
            </a:r>
            <a:endParaRPr lang="zh-CN" altLang="en-US" sz="1100" dirty="0">
              <a:solidFill>
                <a:schemeClr val="tx1">
                  <a:lumMod val="75000"/>
                  <a:lumOff val="25000"/>
                </a:schemeClr>
              </a:solidFill>
              <a:cs typeface="+mn-ea"/>
              <a:sym typeface="+mn-lt"/>
            </a:endParaRPr>
          </a:p>
        </p:txBody>
      </p:sp>
      <p:cxnSp>
        <p:nvCxnSpPr>
          <p:cNvPr id="108" name="直接连接符 107">
            <a:extLst>
              <a:ext uri="{FF2B5EF4-FFF2-40B4-BE49-F238E27FC236}">
                <a16:creationId xmlns:a16="http://schemas.microsoft.com/office/drawing/2014/main" id="{A4978A95-E7E9-426C-BA6A-027732719C22}"/>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4C3D38B-4637-7B41-3FEF-F0CDEEF85E9F}"/>
              </a:ext>
            </a:extLst>
          </p:cNvPr>
          <p:cNvSpPr txBox="1"/>
          <p:nvPr/>
        </p:nvSpPr>
        <p:spPr>
          <a:xfrm>
            <a:off x="4688586" y="607179"/>
            <a:ext cx="7503414" cy="707886"/>
          </a:xfrm>
          <a:prstGeom prst="rect">
            <a:avLst/>
          </a:prstGeom>
          <a:noFill/>
        </p:spPr>
        <p:txBody>
          <a:bodyPr wrap="square" rtlCol="0">
            <a:spAutoFit/>
          </a:bodyPr>
          <a:lstStyle/>
          <a:p>
            <a:r>
              <a:rPr lang="en-US" altLang="zh-CN" sz="4000" spc="100" dirty="0">
                <a:solidFill>
                  <a:srgbClr val="304086"/>
                </a:solidFill>
                <a:cs typeface="+mn-ea"/>
                <a:sym typeface="+mn-lt"/>
              </a:rPr>
              <a:t>Reference</a:t>
            </a:r>
          </a:p>
        </p:txBody>
      </p:sp>
      <p:pic>
        <p:nvPicPr>
          <p:cNvPr id="6" name="图片 5">
            <a:extLst>
              <a:ext uri="{FF2B5EF4-FFF2-40B4-BE49-F238E27FC236}">
                <a16:creationId xmlns:a16="http://schemas.microsoft.com/office/drawing/2014/main" id="{929E9431-BA52-5AA4-3FC2-C35D43B45C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663598" y="3246909"/>
            <a:ext cx="812802" cy="1066143"/>
          </a:xfrm>
          <a:prstGeom prst="rect">
            <a:avLst/>
          </a:prstGeom>
        </p:spPr>
      </p:pic>
      <p:pic>
        <p:nvPicPr>
          <p:cNvPr id="7" name="图片 6">
            <a:extLst>
              <a:ext uri="{FF2B5EF4-FFF2-40B4-BE49-F238E27FC236}">
                <a16:creationId xmlns:a16="http://schemas.microsoft.com/office/drawing/2014/main" id="{78932402-EDE9-17F4-3863-15171ADE14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34686" y="1744297"/>
            <a:ext cx="944032" cy="584400"/>
          </a:xfrm>
          <a:prstGeom prst="rect">
            <a:avLst/>
          </a:prstGeom>
        </p:spPr>
      </p:pic>
      <p:pic>
        <p:nvPicPr>
          <p:cNvPr id="8" name="图片 7">
            <a:extLst>
              <a:ext uri="{FF2B5EF4-FFF2-40B4-BE49-F238E27FC236}">
                <a16:creationId xmlns:a16="http://schemas.microsoft.com/office/drawing/2014/main" id="{8F810596-1963-9864-F96D-DDB389DA4EF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9" name="图片 8">
            <a:extLst>
              <a:ext uri="{FF2B5EF4-FFF2-40B4-BE49-F238E27FC236}">
                <a16:creationId xmlns:a16="http://schemas.microsoft.com/office/drawing/2014/main" id="{C4EC1939-ED6C-E229-F175-0C3000D1FFE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10" name="图片 9">
            <a:extLst>
              <a:ext uri="{FF2B5EF4-FFF2-40B4-BE49-F238E27FC236}">
                <a16:creationId xmlns:a16="http://schemas.microsoft.com/office/drawing/2014/main" id="{9057C346-7D94-1E70-339E-27D96A0D5A3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pic>
        <p:nvPicPr>
          <p:cNvPr id="11" name="图片 10">
            <a:extLst>
              <a:ext uri="{FF2B5EF4-FFF2-40B4-BE49-F238E27FC236}">
                <a16:creationId xmlns:a16="http://schemas.microsoft.com/office/drawing/2014/main" id="{EC49728C-B894-CBDF-D587-95361176667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12" name="图片 11">
            <a:extLst>
              <a:ext uri="{FF2B5EF4-FFF2-40B4-BE49-F238E27FC236}">
                <a16:creationId xmlns:a16="http://schemas.microsoft.com/office/drawing/2014/main" id="{03A68FB2-AE59-F687-8298-6E137DE30F9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15" name="图片 14">
            <a:extLst>
              <a:ext uri="{FF2B5EF4-FFF2-40B4-BE49-F238E27FC236}">
                <a16:creationId xmlns:a16="http://schemas.microsoft.com/office/drawing/2014/main" id="{1D5EA0F5-7268-3C48-1AC8-E6DF0874A91D}"/>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7" name="图片 16">
            <a:extLst>
              <a:ext uri="{FF2B5EF4-FFF2-40B4-BE49-F238E27FC236}">
                <a16:creationId xmlns:a16="http://schemas.microsoft.com/office/drawing/2014/main" id="{684E592C-1664-6DCE-3704-EDD419BE369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78059" y="2965561"/>
            <a:ext cx="1281451" cy="2694982"/>
          </a:xfrm>
          <a:prstGeom prst="rect">
            <a:avLst/>
          </a:prstGeom>
        </p:spPr>
      </p:pic>
    </p:spTree>
    <p:extLst>
      <p:ext uri="{BB962C8B-B14F-4D97-AF65-F5344CB8AC3E}">
        <p14:creationId xmlns:p14="http://schemas.microsoft.com/office/powerpoint/2010/main" val="313676754"/>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par>
                                <p:cTn id="8" presetID="22" presetClass="entr" presetSubtype="2"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wipe(right)">
                                      <p:cBhvr>
                                        <p:cTn id="10" dur="500"/>
                                        <p:tgtEl>
                                          <p:spTgt spid="108"/>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0-#ppt_w/2"/>
                                          </p:val>
                                        </p:tav>
                                        <p:tav tm="100000">
                                          <p:val>
                                            <p:strVal val="#ppt_x"/>
                                          </p:val>
                                        </p:tav>
                                      </p:tavLst>
                                    </p:anim>
                                    <p:anim calcmode="lin" valueType="num">
                                      <p:cBhvr additive="base">
                                        <p:cTn id="14" dur="500" fill="hold"/>
                                        <p:tgtEl>
                                          <p:spTgt spid="66"/>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75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102"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D0DDD1-0FE7-40C8-92AD-AB0056E2E58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id="{A81A731A-BFF8-4841-8A90-FEF4D22A02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06435" y="2284691"/>
            <a:ext cx="944032" cy="584400"/>
          </a:xfrm>
          <a:prstGeom prst="rect">
            <a:avLst/>
          </a:prstGeom>
        </p:spPr>
      </p:pic>
      <p:pic>
        <p:nvPicPr>
          <p:cNvPr id="10" name="图片 9">
            <a:extLst>
              <a:ext uri="{FF2B5EF4-FFF2-40B4-BE49-F238E27FC236}">
                <a16:creationId xmlns:a16="http://schemas.microsoft.com/office/drawing/2014/main" id="{BAF05F90-2F4B-4895-A18D-031A3836CAE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id="{0A345A71-DD6A-4F6A-A7F8-257D321D847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339913" y="2494719"/>
            <a:ext cx="1066800" cy="1066800"/>
          </a:xfrm>
          <a:prstGeom prst="rect">
            <a:avLst/>
          </a:prstGeom>
        </p:spPr>
      </p:pic>
      <p:pic>
        <p:nvPicPr>
          <p:cNvPr id="14" name="图片 13">
            <a:extLst>
              <a:ext uri="{FF2B5EF4-FFF2-40B4-BE49-F238E27FC236}">
                <a16:creationId xmlns:a16="http://schemas.microsoft.com/office/drawing/2014/main" id="{8705E2F1-03D2-4F0C-8071-02EA83740AC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id="{2AA0519D-A50C-4FD6-AA66-06E163056F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6" name="文本框 35">
            <a:extLst>
              <a:ext uri="{FF2B5EF4-FFF2-40B4-BE49-F238E27FC236}">
                <a16:creationId xmlns:a16="http://schemas.microsoft.com/office/drawing/2014/main" id="{B2168ED9-A1D0-462B-ADA9-98ABFB363BDA}"/>
              </a:ext>
            </a:extLst>
          </p:cNvPr>
          <p:cNvSpPr txBox="1"/>
          <p:nvPr/>
        </p:nvSpPr>
        <p:spPr>
          <a:xfrm>
            <a:off x="7389511" y="2310063"/>
            <a:ext cx="4672619" cy="2862322"/>
          </a:xfrm>
          <a:prstGeom prst="rect">
            <a:avLst/>
          </a:prstGeom>
          <a:noFill/>
        </p:spPr>
        <p:txBody>
          <a:bodyPr wrap="square" rtlCol="0">
            <a:spAutoFit/>
          </a:bodyPr>
          <a:lstStyle/>
          <a:p>
            <a:pPr algn="ctr"/>
            <a:r>
              <a:rPr lang="en-US" altLang="zh-CN" sz="6000" spc="100" dirty="0">
                <a:solidFill>
                  <a:srgbClr val="304086"/>
                </a:solidFill>
                <a:cs typeface="+mn-ea"/>
                <a:sym typeface="+mn-lt"/>
              </a:rPr>
              <a:t>THANKS FOR WATCHING</a:t>
            </a:r>
          </a:p>
        </p:txBody>
      </p:sp>
      <p:pic>
        <p:nvPicPr>
          <p:cNvPr id="28" name="图片 27">
            <a:extLst>
              <a:ext uri="{FF2B5EF4-FFF2-40B4-BE49-F238E27FC236}">
                <a16:creationId xmlns:a16="http://schemas.microsoft.com/office/drawing/2014/main" id="{90A5EF50-B900-4869-9291-65F0F6761F2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6232588" y="3873708"/>
            <a:ext cx="1281451" cy="2694982"/>
          </a:xfrm>
          <a:prstGeom prst="rect">
            <a:avLst/>
          </a:prstGeom>
        </p:spPr>
      </p:pic>
      <p:pic>
        <p:nvPicPr>
          <p:cNvPr id="49" name="图片 48">
            <a:extLst>
              <a:ext uri="{FF2B5EF4-FFF2-40B4-BE49-F238E27FC236}">
                <a16:creationId xmlns:a16="http://schemas.microsoft.com/office/drawing/2014/main" id="{43F48DA3-29B2-4348-A36F-57CBCD500B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id="{CBD85675-181D-441A-B53C-E539782A7AB6}"/>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48" name="图片 47">
            <a:extLst>
              <a:ext uri="{FF2B5EF4-FFF2-40B4-BE49-F238E27FC236}">
                <a16:creationId xmlns:a16="http://schemas.microsoft.com/office/drawing/2014/main" id="{01889ED0-6348-49C9-82BB-AC9731E7ADE3}"/>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991"/>
          <a:stretch/>
        </p:blipFill>
        <p:spPr>
          <a:xfrm>
            <a:off x="-406190" y="1977649"/>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id="{269A65F3-8A51-4764-8784-9793B7D235F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id="{327BF523-3912-4305-912A-E98A96C13E55}"/>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4932061" y="4172472"/>
            <a:ext cx="1196891" cy="1800054"/>
          </a:xfrm>
          <a:prstGeom prst="rect">
            <a:avLst/>
          </a:prstGeom>
        </p:spPr>
      </p:pic>
      <p:pic>
        <p:nvPicPr>
          <p:cNvPr id="50" name="图片 49">
            <a:extLst>
              <a:ext uri="{FF2B5EF4-FFF2-40B4-BE49-F238E27FC236}">
                <a16:creationId xmlns:a16="http://schemas.microsoft.com/office/drawing/2014/main" id="{9FF43EBC-2EF8-4532-909C-C316C592B03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id="{86918081-A54A-4761-9810-38EFEF05A766}"/>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Tree>
    <p:extLst>
      <p:ext uri="{BB962C8B-B14F-4D97-AF65-F5344CB8AC3E}">
        <p14:creationId xmlns:p14="http://schemas.microsoft.com/office/powerpoint/2010/main" val="2344084562"/>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 presetClass="entr" presetSubtype="2" fill="hold" grpId="0" nodeType="withEffect">
                                  <p:stCondLst>
                                    <p:cond delay="75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1+#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a:extLst>
              <a:ext uri="{FF2B5EF4-FFF2-40B4-BE49-F238E27FC236}">
                <a16:creationId xmlns:a16="http://schemas.microsoft.com/office/drawing/2014/main" id="{D058ED7E-67D1-4435-901F-4CC2394916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348108" y="4871384"/>
            <a:ext cx="662127" cy="1930037"/>
          </a:xfrm>
          <a:prstGeom prst="rect">
            <a:avLst/>
          </a:prstGeom>
        </p:spPr>
      </p:pic>
      <p:pic>
        <p:nvPicPr>
          <p:cNvPr id="4" name="图片 3">
            <a:extLst>
              <a:ext uri="{FF2B5EF4-FFF2-40B4-BE49-F238E27FC236}">
                <a16:creationId xmlns:a16="http://schemas.microsoft.com/office/drawing/2014/main" id="{5C2224EC-2397-40A3-A04D-285227AA5BE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823852" y="4507160"/>
            <a:ext cx="1247652" cy="2623899"/>
          </a:xfrm>
          <a:prstGeom prst="rect">
            <a:avLst/>
          </a:prstGeom>
        </p:spPr>
      </p:pic>
      <p:pic>
        <p:nvPicPr>
          <p:cNvPr id="6" name="图片 5">
            <a:extLst>
              <a:ext uri="{FF2B5EF4-FFF2-40B4-BE49-F238E27FC236}">
                <a16:creationId xmlns:a16="http://schemas.microsoft.com/office/drawing/2014/main" id="{5E6D9D0F-25E9-401D-A3D5-6BEA8222ED8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748589" y="4883715"/>
            <a:ext cx="545950" cy="1591392"/>
          </a:xfrm>
          <a:prstGeom prst="rect">
            <a:avLst/>
          </a:prstGeom>
        </p:spPr>
      </p:pic>
      <p:pic>
        <p:nvPicPr>
          <p:cNvPr id="48" name="图片 47">
            <a:extLst>
              <a:ext uri="{FF2B5EF4-FFF2-40B4-BE49-F238E27FC236}">
                <a16:creationId xmlns:a16="http://schemas.microsoft.com/office/drawing/2014/main" id="{08D4E167-61E1-4043-A25E-6E6CB4B898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flipH="1">
            <a:off x="2874659" y="4435282"/>
            <a:ext cx="1130258" cy="1930036"/>
          </a:xfrm>
          <a:prstGeom prst="rect">
            <a:avLst/>
          </a:prstGeom>
        </p:spPr>
      </p:pic>
      <p:pic>
        <p:nvPicPr>
          <p:cNvPr id="51" name="图片 50">
            <a:extLst>
              <a:ext uri="{FF2B5EF4-FFF2-40B4-BE49-F238E27FC236}">
                <a16:creationId xmlns:a16="http://schemas.microsoft.com/office/drawing/2014/main" id="{CB062646-CAA5-45AC-8B72-760AC1505C1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4518426" y="4277351"/>
            <a:ext cx="1019488" cy="1740883"/>
          </a:xfrm>
          <a:prstGeom prst="rect">
            <a:avLst/>
          </a:prstGeom>
        </p:spPr>
      </p:pic>
      <p:pic>
        <p:nvPicPr>
          <p:cNvPr id="53" name="图片 52">
            <a:extLst>
              <a:ext uri="{FF2B5EF4-FFF2-40B4-BE49-F238E27FC236}">
                <a16:creationId xmlns:a16="http://schemas.microsoft.com/office/drawing/2014/main" id="{02B8959B-284E-4C40-B40D-AF6F3E8FB8A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5253092" y="5598147"/>
            <a:ext cx="504983" cy="1471977"/>
          </a:xfrm>
          <a:prstGeom prst="rect">
            <a:avLst/>
          </a:prstGeom>
        </p:spPr>
      </p:pic>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747835" y="4686307"/>
            <a:ext cx="1130258" cy="1930036"/>
          </a:xfrm>
          <a:prstGeom prst="rect">
            <a:avLst/>
          </a:prstGeom>
        </p:spPr>
      </p:pic>
      <p:pic>
        <p:nvPicPr>
          <p:cNvPr id="7" name="图片 6">
            <a:extLst>
              <a:ext uri="{FF2B5EF4-FFF2-40B4-BE49-F238E27FC236}">
                <a16:creationId xmlns:a16="http://schemas.microsoft.com/office/drawing/2014/main" id="{FA434732-7BA1-436A-8DEE-A94F4A23B9D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3179548" y="6202875"/>
            <a:ext cx="383100" cy="502509"/>
          </a:xfrm>
          <a:prstGeom prst="rect">
            <a:avLst/>
          </a:prstGeom>
        </p:spPr>
      </p:pic>
      <p:pic>
        <p:nvPicPr>
          <p:cNvPr id="55" name="图片 54">
            <a:extLst>
              <a:ext uri="{FF2B5EF4-FFF2-40B4-BE49-F238E27FC236}">
                <a16:creationId xmlns:a16="http://schemas.microsoft.com/office/drawing/2014/main" id="{EAFCAE81-0B6E-4AA5-ACF1-41AD4DD577AB}"/>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9061455" y="5570423"/>
            <a:ext cx="964331" cy="1264903"/>
          </a:xfrm>
          <a:prstGeom prst="rect">
            <a:avLst/>
          </a:prstGeom>
        </p:spPr>
      </p:pic>
      <p:pic>
        <p:nvPicPr>
          <p:cNvPr id="56" name="图片 55">
            <a:extLst>
              <a:ext uri="{FF2B5EF4-FFF2-40B4-BE49-F238E27FC236}">
                <a16:creationId xmlns:a16="http://schemas.microsoft.com/office/drawing/2014/main" id="{845999CF-AA7A-40BE-9220-B3CB2E816BFF}"/>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5572959" y="3813215"/>
            <a:ext cx="1659556" cy="3490163"/>
          </a:xfrm>
          <a:prstGeom prst="rect">
            <a:avLst/>
          </a:prstGeom>
        </p:spPr>
      </p:pic>
      <p:pic>
        <p:nvPicPr>
          <p:cNvPr id="12" name="图片 11">
            <a:extLst>
              <a:ext uri="{FF2B5EF4-FFF2-40B4-BE49-F238E27FC236}">
                <a16:creationId xmlns:a16="http://schemas.microsoft.com/office/drawing/2014/main" id="{14945B73-807C-423B-86A0-B46977EBD20B}"/>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6873509" y="4076163"/>
            <a:ext cx="1143833" cy="1143833"/>
          </a:xfrm>
          <a:prstGeom prst="rect">
            <a:avLst/>
          </a:prstGeom>
        </p:spPr>
      </p:pic>
      <p:pic>
        <p:nvPicPr>
          <p:cNvPr id="13" name="图片 12">
            <a:extLst>
              <a:ext uri="{FF2B5EF4-FFF2-40B4-BE49-F238E27FC236}">
                <a16:creationId xmlns:a16="http://schemas.microsoft.com/office/drawing/2014/main" id="{8D1C0381-F2D9-4BBB-AC23-0F5F80524824}"/>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1670956" y="4030874"/>
            <a:ext cx="1703266" cy="1054401"/>
          </a:xfrm>
          <a:prstGeom prst="rect">
            <a:avLst/>
          </a:prstGeom>
        </p:spPr>
      </p:pic>
      <p:pic>
        <p:nvPicPr>
          <p:cNvPr id="59" name="图片 58">
            <a:extLst>
              <a:ext uri="{FF2B5EF4-FFF2-40B4-BE49-F238E27FC236}">
                <a16:creationId xmlns:a16="http://schemas.microsoft.com/office/drawing/2014/main" id="{B3A564B7-1205-469A-8851-FE576A00F350}"/>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3532559" y="3973531"/>
            <a:ext cx="734958" cy="454973"/>
          </a:xfrm>
          <a:prstGeom prst="rect">
            <a:avLst/>
          </a:prstGeom>
        </p:spPr>
      </p:pic>
      <p:pic>
        <p:nvPicPr>
          <p:cNvPr id="60" name="图片 59">
            <a:extLst>
              <a:ext uri="{FF2B5EF4-FFF2-40B4-BE49-F238E27FC236}">
                <a16:creationId xmlns:a16="http://schemas.microsoft.com/office/drawing/2014/main" id="{95E66A95-12C8-45D4-AF3E-DFE0E8B5B79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5551104" y="3452759"/>
            <a:ext cx="1703266" cy="1054401"/>
          </a:xfrm>
          <a:prstGeom prst="rect">
            <a:avLst/>
          </a:prstGeom>
        </p:spPr>
      </p:pic>
      <p:pic>
        <p:nvPicPr>
          <p:cNvPr id="15" name="图片 14">
            <a:extLst>
              <a:ext uri="{FF2B5EF4-FFF2-40B4-BE49-F238E27FC236}">
                <a16:creationId xmlns:a16="http://schemas.microsoft.com/office/drawing/2014/main" id="{3F8D12DA-0097-4A95-BFE1-F9CAF2DF8163}"/>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7132026" y="5246749"/>
            <a:ext cx="1043956" cy="1570049"/>
          </a:xfrm>
          <a:prstGeom prst="rect">
            <a:avLst/>
          </a:prstGeom>
        </p:spPr>
      </p:pic>
      <p:sp>
        <p:nvSpPr>
          <p:cNvPr id="62" name="文本框 61">
            <a:extLst>
              <a:ext uri="{FF2B5EF4-FFF2-40B4-BE49-F238E27FC236}">
                <a16:creationId xmlns:a16="http://schemas.microsoft.com/office/drawing/2014/main" id="{B9C7344A-FF23-43E8-A218-373FA3159078}"/>
              </a:ext>
            </a:extLst>
          </p:cNvPr>
          <p:cNvSpPr txBox="1"/>
          <p:nvPr/>
        </p:nvSpPr>
        <p:spPr>
          <a:xfrm>
            <a:off x="560621" y="991508"/>
            <a:ext cx="681597" cy="584775"/>
          </a:xfrm>
          <a:prstGeom prst="rect">
            <a:avLst/>
          </a:prstGeom>
          <a:noFill/>
        </p:spPr>
        <p:txBody>
          <a:bodyPr wrap="square" rtlCol="0">
            <a:spAutoFit/>
          </a:bodyPr>
          <a:lstStyle/>
          <a:p>
            <a:pPr algn="dist"/>
            <a:r>
              <a:rPr lang="en-US" altLang="zh-CN" sz="3200" dirty="0">
                <a:solidFill>
                  <a:srgbClr val="304086"/>
                </a:solidFill>
                <a:cs typeface="+mn-ea"/>
                <a:sym typeface="+mn-lt"/>
              </a:rPr>
              <a:t>01</a:t>
            </a:r>
            <a:endParaRPr lang="zh-CN" altLang="en-US" sz="3200" dirty="0">
              <a:solidFill>
                <a:srgbClr val="304086"/>
              </a:solidFill>
              <a:cs typeface="+mn-ea"/>
              <a:sym typeface="+mn-lt"/>
            </a:endParaRPr>
          </a:p>
        </p:txBody>
      </p:sp>
      <p:sp>
        <p:nvSpPr>
          <p:cNvPr id="63" name="文本框 62">
            <a:extLst>
              <a:ext uri="{FF2B5EF4-FFF2-40B4-BE49-F238E27FC236}">
                <a16:creationId xmlns:a16="http://schemas.microsoft.com/office/drawing/2014/main" id="{BE25D712-1F3C-4E27-AB31-BA619E3B5E80}"/>
              </a:ext>
            </a:extLst>
          </p:cNvPr>
          <p:cNvSpPr txBox="1"/>
          <p:nvPr/>
        </p:nvSpPr>
        <p:spPr>
          <a:xfrm>
            <a:off x="1222760" y="1113500"/>
            <a:ext cx="3030339" cy="400110"/>
          </a:xfrm>
          <a:prstGeom prst="rect">
            <a:avLst/>
          </a:prstGeom>
          <a:noFill/>
        </p:spPr>
        <p:txBody>
          <a:bodyPr wrap="square" rtlCol="0">
            <a:spAutoFit/>
          </a:bodyPr>
          <a:lstStyle/>
          <a:p>
            <a:pPr algn="dist"/>
            <a:r>
              <a:rPr lang="en-US" altLang="zh-CN" sz="2000" dirty="0">
                <a:solidFill>
                  <a:schemeClr val="bg1"/>
                </a:solidFill>
                <a:cs typeface="+mn-ea"/>
                <a:sym typeface="+mn-lt"/>
              </a:rPr>
              <a:t>General Information</a:t>
            </a:r>
            <a:endParaRPr lang="zh-CN" altLang="en-US" sz="2000" dirty="0">
              <a:solidFill>
                <a:schemeClr val="bg1"/>
              </a:solidFill>
              <a:cs typeface="+mn-ea"/>
              <a:sym typeface="+mn-lt"/>
            </a:endParaRPr>
          </a:p>
        </p:txBody>
      </p:sp>
      <p:sp>
        <p:nvSpPr>
          <p:cNvPr id="65" name="文本框 64">
            <a:extLst>
              <a:ext uri="{FF2B5EF4-FFF2-40B4-BE49-F238E27FC236}">
                <a16:creationId xmlns:a16="http://schemas.microsoft.com/office/drawing/2014/main" id="{5645FA8E-0A06-4C64-9F9F-062E67B171DF}"/>
              </a:ext>
            </a:extLst>
          </p:cNvPr>
          <p:cNvSpPr txBox="1"/>
          <p:nvPr/>
        </p:nvSpPr>
        <p:spPr>
          <a:xfrm>
            <a:off x="587133" y="269020"/>
            <a:ext cx="2423102" cy="523220"/>
          </a:xfrm>
          <a:prstGeom prst="rect">
            <a:avLst/>
          </a:prstGeom>
          <a:noFill/>
        </p:spPr>
        <p:txBody>
          <a:bodyPr wrap="square" rtlCol="0">
            <a:spAutoFit/>
          </a:bodyPr>
          <a:lstStyle/>
          <a:p>
            <a:pPr algn="dist"/>
            <a:r>
              <a:rPr lang="en-US" altLang="zh-CN" sz="2800" dirty="0">
                <a:solidFill>
                  <a:srgbClr val="304086"/>
                </a:solidFill>
                <a:cs typeface="+mn-ea"/>
                <a:sym typeface="+mn-lt"/>
              </a:rPr>
              <a:t>CONTENTS</a:t>
            </a:r>
            <a:endParaRPr lang="zh-CN" altLang="en-US" sz="3600" dirty="0">
              <a:solidFill>
                <a:srgbClr val="304086"/>
              </a:solidFill>
              <a:cs typeface="+mn-ea"/>
              <a:sym typeface="+mn-lt"/>
            </a:endParaRPr>
          </a:p>
        </p:txBody>
      </p:sp>
      <p:sp>
        <p:nvSpPr>
          <p:cNvPr id="66" name="文本框 65">
            <a:extLst>
              <a:ext uri="{FF2B5EF4-FFF2-40B4-BE49-F238E27FC236}">
                <a16:creationId xmlns:a16="http://schemas.microsoft.com/office/drawing/2014/main" id="{CEBDCA50-A1F2-4F08-8D73-1FF98DDE20A7}"/>
              </a:ext>
            </a:extLst>
          </p:cNvPr>
          <p:cNvSpPr txBox="1"/>
          <p:nvPr/>
        </p:nvSpPr>
        <p:spPr>
          <a:xfrm>
            <a:off x="553855" y="1660322"/>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02</a:t>
            </a:r>
            <a:endParaRPr lang="zh-CN" altLang="en-US" sz="3200" dirty="0">
              <a:solidFill>
                <a:srgbClr val="304086"/>
              </a:solidFill>
              <a:cs typeface="+mn-ea"/>
              <a:sym typeface="+mn-lt"/>
            </a:endParaRPr>
          </a:p>
        </p:txBody>
      </p:sp>
      <p:sp>
        <p:nvSpPr>
          <p:cNvPr id="67" name="文本框 66">
            <a:extLst>
              <a:ext uri="{FF2B5EF4-FFF2-40B4-BE49-F238E27FC236}">
                <a16:creationId xmlns:a16="http://schemas.microsoft.com/office/drawing/2014/main" id="{1DE9BFDC-1159-4B40-A855-517FF79AF9BE}"/>
              </a:ext>
            </a:extLst>
          </p:cNvPr>
          <p:cNvSpPr txBox="1"/>
          <p:nvPr/>
        </p:nvSpPr>
        <p:spPr>
          <a:xfrm>
            <a:off x="1258529" y="1742421"/>
            <a:ext cx="3554104" cy="400110"/>
          </a:xfrm>
          <a:prstGeom prst="rect">
            <a:avLst/>
          </a:prstGeom>
          <a:noFill/>
        </p:spPr>
        <p:txBody>
          <a:bodyPr wrap="square" rtlCol="0">
            <a:spAutoFit/>
          </a:bodyPr>
          <a:lstStyle/>
          <a:p>
            <a:pPr algn="dist"/>
            <a:r>
              <a:rPr lang="en-US" altLang="zh-CN" sz="2000" dirty="0">
                <a:solidFill>
                  <a:schemeClr val="bg1"/>
                </a:solidFill>
                <a:cs typeface="+mn-ea"/>
                <a:sym typeface="+mn-lt"/>
              </a:rPr>
              <a:t>Benefits of the Innovation</a:t>
            </a:r>
            <a:endParaRPr lang="zh-CN" altLang="en-US" sz="2000" dirty="0">
              <a:solidFill>
                <a:schemeClr val="bg1"/>
              </a:solidFill>
              <a:cs typeface="+mn-ea"/>
              <a:sym typeface="+mn-lt"/>
            </a:endParaRPr>
          </a:p>
        </p:txBody>
      </p:sp>
      <p:sp>
        <p:nvSpPr>
          <p:cNvPr id="69" name="文本框 68">
            <a:extLst>
              <a:ext uri="{FF2B5EF4-FFF2-40B4-BE49-F238E27FC236}">
                <a16:creationId xmlns:a16="http://schemas.microsoft.com/office/drawing/2014/main" id="{3FD2A020-CBD7-45D8-94FB-8384146F0110}"/>
              </a:ext>
            </a:extLst>
          </p:cNvPr>
          <p:cNvSpPr txBox="1"/>
          <p:nvPr/>
        </p:nvSpPr>
        <p:spPr>
          <a:xfrm>
            <a:off x="553854" y="2365238"/>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03</a:t>
            </a:r>
            <a:endParaRPr lang="zh-CN" altLang="en-US" sz="3200" dirty="0">
              <a:solidFill>
                <a:srgbClr val="304086"/>
              </a:solidFill>
              <a:cs typeface="+mn-ea"/>
              <a:sym typeface="+mn-lt"/>
            </a:endParaRPr>
          </a:p>
        </p:txBody>
      </p:sp>
      <p:sp>
        <p:nvSpPr>
          <p:cNvPr id="70" name="文本框 69">
            <a:extLst>
              <a:ext uri="{FF2B5EF4-FFF2-40B4-BE49-F238E27FC236}">
                <a16:creationId xmlns:a16="http://schemas.microsoft.com/office/drawing/2014/main" id="{116D4731-BE03-4A34-96C2-F0FBC2E64053}"/>
              </a:ext>
            </a:extLst>
          </p:cNvPr>
          <p:cNvSpPr txBox="1"/>
          <p:nvPr/>
        </p:nvSpPr>
        <p:spPr>
          <a:xfrm>
            <a:off x="1237178" y="2434016"/>
            <a:ext cx="3030339" cy="400110"/>
          </a:xfrm>
          <a:prstGeom prst="rect">
            <a:avLst/>
          </a:prstGeom>
          <a:noFill/>
        </p:spPr>
        <p:txBody>
          <a:bodyPr wrap="square" rtlCol="0">
            <a:spAutoFit/>
          </a:bodyPr>
          <a:lstStyle/>
          <a:p>
            <a:pPr algn="dist"/>
            <a:r>
              <a:rPr lang="en-US" altLang="zh-CN" sz="2000" dirty="0">
                <a:solidFill>
                  <a:schemeClr val="bg1"/>
                </a:solidFill>
                <a:cs typeface="+mn-ea"/>
                <a:sym typeface="+mn-lt"/>
              </a:rPr>
              <a:t>Technical Information</a:t>
            </a:r>
            <a:endParaRPr lang="zh-CN" altLang="en-US" sz="2000" dirty="0">
              <a:solidFill>
                <a:schemeClr val="bg1"/>
              </a:solidFill>
              <a:cs typeface="+mn-ea"/>
              <a:sym typeface="+mn-lt"/>
            </a:endParaRPr>
          </a:p>
        </p:txBody>
      </p:sp>
      <p:sp>
        <p:nvSpPr>
          <p:cNvPr id="72" name="文本框 71">
            <a:extLst>
              <a:ext uri="{FF2B5EF4-FFF2-40B4-BE49-F238E27FC236}">
                <a16:creationId xmlns:a16="http://schemas.microsoft.com/office/drawing/2014/main" id="{719D2138-E8B3-454A-B3C1-86DD8A09BDDC}"/>
              </a:ext>
            </a:extLst>
          </p:cNvPr>
          <p:cNvSpPr txBox="1"/>
          <p:nvPr/>
        </p:nvSpPr>
        <p:spPr>
          <a:xfrm>
            <a:off x="537506" y="3069313"/>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04</a:t>
            </a:r>
            <a:endParaRPr lang="zh-CN" altLang="en-US" sz="3200" dirty="0">
              <a:solidFill>
                <a:srgbClr val="304086"/>
              </a:solidFill>
              <a:cs typeface="+mn-ea"/>
              <a:sym typeface="+mn-lt"/>
            </a:endParaRPr>
          </a:p>
        </p:txBody>
      </p:sp>
      <p:sp>
        <p:nvSpPr>
          <p:cNvPr id="73" name="文本框 72">
            <a:extLst>
              <a:ext uri="{FF2B5EF4-FFF2-40B4-BE49-F238E27FC236}">
                <a16:creationId xmlns:a16="http://schemas.microsoft.com/office/drawing/2014/main" id="{06088389-5DB6-4C67-A921-E01049B9B3E7}"/>
              </a:ext>
            </a:extLst>
          </p:cNvPr>
          <p:cNvSpPr txBox="1"/>
          <p:nvPr/>
        </p:nvSpPr>
        <p:spPr>
          <a:xfrm>
            <a:off x="1258528" y="3150248"/>
            <a:ext cx="3728396" cy="400110"/>
          </a:xfrm>
          <a:prstGeom prst="rect">
            <a:avLst/>
          </a:prstGeom>
          <a:noFill/>
        </p:spPr>
        <p:txBody>
          <a:bodyPr wrap="square" rtlCol="0">
            <a:spAutoFit/>
          </a:bodyPr>
          <a:lstStyle/>
          <a:p>
            <a:pPr algn="dist"/>
            <a:r>
              <a:rPr lang="en-US" altLang="zh-CN" sz="2000" dirty="0">
                <a:solidFill>
                  <a:schemeClr val="bg1"/>
                </a:solidFill>
                <a:cs typeface="+mn-ea"/>
                <a:sym typeface="+mn-lt"/>
              </a:rPr>
              <a:t>Audience/Users/Customers</a:t>
            </a:r>
            <a:endParaRPr lang="zh-CN" altLang="en-US" sz="2000" dirty="0">
              <a:solidFill>
                <a:schemeClr val="bg1"/>
              </a:solidFill>
              <a:cs typeface="+mn-ea"/>
              <a:sym typeface="+mn-lt"/>
            </a:endParaRPr>
          </a:p>
        </p:txBody>
      </p:sp>
      <p:pic>
        <p:nvPicPr>
          <p:cNvPr id="75" name="图片 74">
            <a:extLst>
              <a:ext uri="{FF2B5EF4-FFF2-40B4-BE49-F238E27FC236}">
                <a16:creationId xmlns:a16="http://schemas.microsoft.com/office/drawing/2014/main" id="{A27A90B9-9B1C-48B1-A5DB-2AED4021DBE5}"/>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4512286" y="5305733"/>
            <a:ext cx="192548" cy="252564"/>
          </a:xfrm>
          <a:prstGeom prst="rect">
            <a:avLst/>
          </a:prstGeom>
        </p:spPr>
      </p:pic>
      <p:pic>
        <p:nvPicPr>
          <p:cNvPr id="76" name="图片 75">
            <a:extLst>
              <a:ext uri="{FF2B5EF4-FFF2-40B4-BE49-F238E27FC236}">
                <a16:creationId xmlns:a16="http://schemas.microsoft.com/office/drawing/2014/main" id="{AB3086C0-372C-47BA-B70E-264A3BB5C510}"/>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a:stretch/>
        </p:blipFill>
        <p:spPr>
          <a:xfrm>
            <a:off x="3762780" y="5890452"/>
            <a:ext cx="287053" cy="376526"/>
          </a:xfrm>
          <a:prstGeom prst="rect">
            <a:avLst/>
          </a:prstGeom>
        </p:spPr>
      </p:pic>
      <p:pic>
        <p:nvPicPr>
          <p:cNvPr id="2" name="图片 1">
            <a:extLst>
              <a:ext uri="{FF2B5EF4-FFF2-40B4-BE49-F238E27FC236}">
                <a16:creationId xmlns:a16="http://schemas.microsoft.com/office/drawing/2014/main" id="{AB41FF9B-4CCF-494A-A99D-ECAA6CA8F015}"/>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a:stretch/>
        </p:blipFill>
        <p:spPr>
          <a:xfrm>
            <a:off x="3555599" y="5989046"/>
            <a:ext cx="554357" cy="752543"/>
          </a:xfrm>
          <a:prstGeom prst="rect">
            <a:avLst/>
          </a:prstGeom>
        </p:spPr>
      </p:pic>
      <p:sp>
        <p:nvSpPr>
          <p:cNvPr id="5" name="文本框 4">
            <a:extLst>
              <a:ext uri="{FF2B5EF4-FFF2-40B4-BE49-F238E27FC236}">
                <a16:creationId xmlns:a16="http://schemas.microsoft.com/office/drawing/2014/main" id="{ED0A1EE6-5319-1DE3-50CA-7A89B3B50541}"/>
              </a:ext>
            </a:extLst>
          </p:cNvPr>
          <p:cNvSpPr txBox="1"/>
          <p:nvPr/>
        </p:nvSpPr>
        <p:spPr>
          <a:xfrm>
            <a:off x="7877813" y="1144466"/>
            <a:ext cx="3330085" cy="400110"/>
          </a:xfrm>
          <a:prstGeom prst="rect">
            <a:avLst/>
          </a:prstGeom>
          <a:noFill/>
        </p:spPr>
        <p:txBody>
          <a:bodyPr wrap="square" rtlCol="0">
            <a:spAutoFit/>
          </a:bodyPr>
          <a:lstStyle/>
          <a:p>
            <a:pPr algn="dist"/>
            <a:r>
              <a:rPr lang="en-US" altLang="zh-CN" sz="2000" dirty="0">
                <a:solidFill>
                  <a:schemeClr val="bg1"/>
                </a:solidFill>
                <a:cs typeface="+mn-ea"/>
                <a:sym typeface="+mn-lt"/>
              </a:rPr>
              <a:t>Impact of the Innovation</a:t>
            </a:r>
            <a:endParaRPr lang="zh-CN" altLang="en-US" sz="2000" dirty="0">
              <a:solidFill>
                <a:schemeClr val="bg1"/>
              </a:solidFill>
              <a:cs typeface="+mn-ea"/>
              <a:sym typeface="+mn-lt"/>
            </a:endParaRPr>
          </a:p>
        </p:txBody>
      </p:sp>
      <p:sp>
        <p:nvSpPr>
          <p:cNvPr id="8" name="文本框 7">
            <a:extLst>
              <a:ext uri="{FF2B5EF4-FFF2-40B4-BE49-F238E27FC236}">
                <a16:creationId xmlns:a16="http://schemas.microsoft.com/office/drawing/2014/main" id="{D764A09C-0F1C-07E8-9EA4-663ABA8F3BFA}"/>
              </a:ext>
            </a:extLst>
          </p:cNvPr>
          <p:cNvSpPr txBox="1"/>
          <p:nvPr/>
        </p:nvSpPr>
        <p:spPr>
          <a:xfrm>
            <a:off x="7870644" y="1817603"/>
            <a:ext cx="3210440" cy="400110"/>
          </a:xfrm>
          <a:prstGeom prst="rect">
            <a:avLst/>
          </a:prstGeom>
          <a:noFill/>
        </p:spPr>
        <p:txBody>
          <a:bodyPr wrap="square" rtlCol="0">
            <a:spAutoFit/>
          </a:bodyPr>
          <a:lstStyle/>
          <a:p>
            <a:pPr algn="dist"/>
            <a:r>
              <a:rPr lang="en-US" altLang="zh-CN" sz="2000" dirty="0">
                <a:solidFill>
                  <a:schemeClr val="bg1"/>
                </a:solidFill>
                <a:cs typeface="+mn-ea"/>
                <a:sym typeface="+mn-lt"/>
              </a:rPr>
              <a:t>Future of the Innovation </a:t>
            </a:r>
            <a:endParaRPr lang="zh-CN" altLang="en-US" sz="2000" dirty="0">
              <a:solidFill>
                <a:schemeClr val="bg1"/>
              </a:solidFill>
              <a:cs typeface="+mn-ea"/>
              <a:sym typeface="+mn-lt"/>
            </a:endParaRPr>
          </a:p>
        </p:txBody>
      </p:sp>
      <p:sp>
        <p:nvSpPr>
          <p:cNvPr id="9" name="文本框 8">
            <a:extLst>
              <a:ext uri="{FF2B5EF4-FFF2-40B4-BE49-F238E27FC236}">
                <a16:creationId xmlns:a16="http://schemas.microsoft.com/office/drawing/2014/main" id="{07ED15F2-7903-FF77-A792-C233C0BD228D}"/>
              </a:ext>
            </a:extLst>
          </p:cNvPr>
          <p:cNvSpPr txBox="1"/>
          <p:nvPr/>
        </p:nvSpPr>
        <p:spPr>
          <a:xfrm>
            <a:off x="7870644" y="2493518"/>
            <a:ext cx="1423895" cy="400110"/>
          </a:xfrm>
          <a:prstGeom prst="rect">
            <a:avLst/>
          </a:prstGeom>
          <a:noFill/>
        </p:spPr>
        <p:txBody>
          <a:bodyPr wrap="square" rtlCol="0">
            <a:spAutoFit/>
          </a:bodyPr>
          <a:lstStyle/>
          <a:p>
            <a:pPr algn="dist"/>
            <a:r>
              <a:rPr lang="en-US" altLang="zh-CN" sz="2000" dirty="0">
                <a:solidFill>
                  <a:schemeClr val="bg1"/>
                </a:solidFill>
                <a:cs typeface="+mn-ea"/>
                <a:sym typeface="+mn-lt"/>
              </a:rPr>
              <a:t>Summary</a:t>
            </a:r>
            <a:endParaRPr lang="zh-CN" altLang="en-US" sz="2000" dirty="0">
              <a:solidFill>
                <a:schemeClr val="bg1"/>
              </a:solidFill>
              <a:cs typeface="+mn-ea"/>
              <a:sym typeface="+mn-lt"/>
            </a:endParaRPr>
          </a:p>
        </p:txBody>
      </p:sp>
      <p:sp>
        <p:nvSpPr>
          <p:cNvPr id="10" name="文本框 9">
            <a:extLst>
              <a:ext uri="{FF2B5EF4-FFF2-40B4-BE49-F238E27FC236}">
                <a16:creationId xmlns:a16="http://schemas.microsoft.com/office/drawing/2014/main" id="{DE499462-7667-A6BD-0BA0-79D19B071FBC}"/>
              </a:ext>
            </a:extLst>
          </p:cNvPr>
          <p:cNvSpPr txBox="1"/>
          <p:nvPr/>
        </p:nvSpPr>
        <p:spPr>
          <a:xfrm>
            <a:off x="7856464" y="3161759"/>
            <a:ext cx="1438076" cy="400110"/>
          </a:xfrm>
          <a:prstGeom prst="rect">
            <a:avLst/>
          </a:prstGeom>
          <a:noFill/>
        </p:spPr>
        <p:txBody>
          <a:bodyPr wrap="square" rtlCol="0">
            <a:spAutoFit/>
          </a:bodyPr>
          <a:lstStyle/>
          <a:p>
            <a:pPr algn="dist"/>
            <a:r>
              <a:rPr lang="en-US" altLang="zh-CN" sz="2000" dirty="0">
                <a:solidFill>
                  <a:schemeClr val="bg1"/>
                </a:solidFill>
                <a:cs typeface="+mn-ea"/>
                <a:sym typeface="+mn-lt"/>
              </a:rPr>
              <a:t>Reference </a:t>
            </a:r>
            <a:endParaRPr lang="zh-CN" altLang="en-US" sz="2000" dirty="0">
              <a:solidFill>
                <a:schemeClr val="bg1"/>
              </a:solidFill>
              <a:cs typeface="+mn-ea"/>
              <a:sym typeface="+mn-lt"/>
            </a:endParaRPr>
          </a:p>
        </p:txBody>
      </p:sp>
      <p:sp>
        <p:nvSpPr>
          <p:cNvPr id="18" name="文本框 17">
            <a:extLst>
              <a:ext uri="{FF2B5EF4-FFF2-40B4-BE49-F238E27FC236}">
                <a16:creationId xmlns:a16="http://schemas.microsoft.com/office/drawing/2014/main" id="{F62CF0BC-EA99-6CDA-5177-4C40923F8D6E}"/>
              </a:ext>
            </a:extLst>
          </p:cNvPr>
          <p:cNvSpPr txBox="1"/>
          <p:nvPr/>
        </p:nvSpPr>
        <p:spPr>
          <a:xfrm>
            <a:off x="7203681" y="1117342"/>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05</a:t>
            </a:r>
            <a:endParaRPr lang="zh-CN" altLang="en-US" sz="3200" dirty="0">
              <a:solidFill>
                <a:srgbClr val="304086"/>
              </a:solidFill>
              <a:cs typeface="+mn-ea"/>
              <a:sym typeface="+mn-lt"/>
            </a:endParaRPr>
          </a:p>
        </p:txBody>
      </p:sp>
      <p:sp>
        <p:nvSpPr>
          <p:cNvPr id="19" name="文本框 18">
            <a:extLst>
              <a:ext uri="{FF2B5EF4-FFF2-40B4-BE49-F238E27FC236}">
                <a16:creationId xmlns:a16="http://schemas.microsoft.com/office/drawing/2014/main" id="{74659A39-7364-7026-BAFC-B56E105FE13D}"/>
              </a:ext>
            </a:extLst>
          </p:cNvPr>
          <p:cNvSpPr txBox="1"/>
          <p:nvPr/>
        </p:nvSpPr>
        <p:spPr>
          <a:xfrm>
            <a:off x="7196194" y="1794056"/>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06</a:t>
            </a:r>
            <a:endParaRPr lang="zh-CN" altLang="en-US" sz="3200" dirty="0">
              <a:solidFill>
                <a:srgbClr val="304086"/>
              </a:solidFill>
              <a:cs typeface="+mn-ea"/>
              <a:sym typeface="+mn-lt"/>
            </a:endParaRPr>
          </a:p>
        </p:txBody>
      </p:sp>
      <p:sp>
        <p:nvSpPr>
          <p:cNvPr id="20" name="文本框 19">
            <a:extLst>
              <a:ext uri="{FF2B5EF4-FFF2-40B4-BE49-F238E27FC236}">
                <a16:creationId xmlns:a16="http://schemas.microsoft.com/office/drawing/2014/main" id="{F904B577-44C6-6619-64B5-E599DE584CF4}"/>
              </a:ext>
            </a:extLst>
          </p:cNvPr>
          <p:cNvSpPr txBox="1"/>
          <p:nvPr/>
        </p:nvSpPr>
        <p:spPr>
          <a:xfrm>
            <a:off x="7191078" y="2382929"/>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07</a:t>
            </a:r>
            <a:endParaRPr lang="zh-CN" altLang="en-US" sz="3200" dirty="0">
              <a:solidFill>
                <a:srgbClr val="304086"/>
              </a:solidFill>
              <a:cs typeface="+mn-ea"/>
              <a:sym typeface="+mn-lt"/>
            </a:endParaRPr>
          </a:p>
        </p:txBody>
      </p:sp>
      <p:sp>
        <p:nvSpPr>
          <p:cNvPr id="21" name="文本框 20">
            <a:extLst>
              <a:ext uri="{FF2B5EF4-FFF2-40B4-BE49-F238E27FC236}">
                <a16:creationId xmlns:a16="http://schemas.microsoft.com/office/drawing/2014/main" id="{370A3884-A428-ACD6-B5DC-B1B35957A07A}"/>
              </a:ext>
            </a:extLst>
          </p:cNvPr>
          <p:cNvSpPr txBox="1"/>
          <p:nvPr/>
        </p:nvSpPr>
        <p:spPr>
          <a:xfrm>
            <a:off x="7205077" y="3077506"/>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08</a:t>
            </a:r>
            <a:endParaRPr lang="zh-CN" altLang="en-US" sz="3200" dirty="0">
              <a:solidFill>
                <a:srgbClr val="304086"/>
              </a:solidFill>
              <a:cs typeface="+mn-ea"/>
              <a:sym typeface="+mn-lt"/>
            </a:endParaRPr>
          </a:p>
        </p:txBody>
      </p:sp>
    </p:spTree>
    <p:extLst>
      <p:ext uri="{BB962C8B-B14F-4D97-AF65-F5344CB8AC3E}">
        <p14:creationId xmlns:p14="http://schemas.microsoft.com/office/powerpoint/2010/main" val="3230557393"/>
      </p:ext>
    </p:extLst>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1000"/>
                                        <p:tgtEl>
                                          <p:spTgt spid="48"/>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childTnLst>
                                </p:cTn>
                              </p:par>
                              <p:par>
                                <p:cTn id="23" presetID="10"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1000"/>
                                        <p:tgtEl>
                                          <p:spTgt spid="49"/>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1000"/>
                                        <p:tgtEl>
                                          <p:spTgt spid="55"/>
                                        </p:tgtEl>
                                      </p:cBhvr>
                                    </p:animEffect>
                                  </p:childTnLst>
                                </p:cTn>
                              </p:par>
                              <p:par>
                                <p:cTn id="32" presetID="10" presetClass="entr" presetSubtype="0"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1000"/>
                                        <p:tgtEl>
                                          <p:spTgt spid="56"/>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1000"/>
                                        <p:tgtEl>
                                          <p:spTgt spid="59"/>
                                        </p:tgtEl>
                                      </p:cBhvr>
                                    </p:animEffect>
                                  </p:childTnLst>
                                </p:cTn>
                              </p:par>
                              <p:par>
                                <p:cTn id="44" presetID="10" presetClass="entr" presetSubtype="0"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1000"/>
                                        <p:tgtEl>
                                          <p:spTgt spid="60"/>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childTnLst>
                                </p:cTn>
                              </p:par>
                              <p:par>
                                <p:cTn id="50" presetID="10" presetClass="entr" presetSubtype="0"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1000"/>
                                        <p:tgtEl>
                                          <p:spTgt spid="75"/>
                                        </p:tgtEl>
                                      </p:cBhvr>
                                    </p:animEffect>
                                  </p:childTnLst>
                                </p:cTn>
                              </p:par>
                              <p:par>
                                <p:cTn id="53" presetID="10" presetClass="entr" presetSubtype="0"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1000"/>
                                        <p:tgtEl>
                                          <p:spTgt spid="76"/>
                                        </p:tgtEl>
                                      </p:cBhvr>
                                    </p:animEffect>
                                  </p:childTnLst>
                                </p:cTn>
                              </p:par>
                              <p:par>
                                <p:cTn id="56" presetID="10" presetClass="entr" presetSubtype="0" fill="hold" nodeType="with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1000"/>
                                        <p:tgtEl>
                                          <p:spTgt spid="2"/>
                                        </p:tgtEl>
                                      </p:cBhvr>
                                    </p:animEffect>
                                  </p:childTnLst>
                                </p:cTn>
                              </p:par>
                              <p:par>
                                <p:cTn id="59" presetID="2" presetClass="entr" presetSubtype="4" fill="hold" grpId="0" nodeType="withEffect">
                                  <p:stCondLst>
                                    <p:cond delay="500"/>
                                  </p:stCondLst>
                                  <p:childTnLst>
                                    <p:set>
                                      <p:cBhvr>
                                        <p:cTn id="60" dur="1" fill="hold">
                                          <p:stCondLst>
                                            <p:cond delay="0"/>
                                          </p:stCondLst>
                                        </p:cTn>
                                        <p:tgtEl>
                                          <p:spTgt spid="62"/>
                                        </p:tgtEl>
                                        <p:attrNameLst>
                                          <p:attrName>style.visibility</p:attrName>
                                        </p:attrNameLst>
                                      </p:cBhvr>
                                      <p:to>
                                        <p:strVal val="visible"/>
                                      </p:to>
                                    </p:set>
                                    <p:anim calcmode="lin" valueType="num">
                                      <p:cBhvr additive="base">
                                        <p:cTn id="61" dur="500" fill="hold"/>
                                        <p:tgtEl>
                                          <p:spTgt spid="62"/>
                                        </p:tgtEl>
                                        <p:attrNameLst>
                                          <p:attrName>ppt_x</p:attrName>
                                        </p:attrNameLst>
                                      </p:cBhvr>
                                      <p:tavLst>
                                        <p:tav tm="0">
                                          <p:val>
                                            <p:strVal val="#ppt_x"/>
                                          </p:val>
                                        </p:tav>
                                        <p:tav tm="100000">
                                          <p:val>
                                            <p:strVal val="#ppt_x"/>
                                          </p:val>
                                        </p:tav>
                                      </p:tavLst>
                                    </p:anim>
                                    <p:anim calcmode="lin" valueType="num">
                                      <p:cBhvr additive="base">
                                        <p:cTn id="62" dur="500" fill="hold"/>
                                        <p:tgtEl>
                                          <p:spTgt spid="6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500"/>
                                  </p:stCondLst>
                                  <p:childTnLst>
                                    <p:set>
                                      <p:cBhvr>
                                        <p:cTn id="64" dur="1" fill="hold">
                                          <p:stCondLst>
                                            <p:cond delay="0"/>
                                          </p:stCondLst>
                                        </p:cTn>
                                        <p:tgtEl>
                                          <p:spTgt spid="63"/>
                                        </p:tgtEl>
                                        <p:attrNameLst>
                                          <p:attrName>style.visibility</p:attrName>
                                        </p:attrNameLst>
                                      </p:cBhvr>
                                      <p:to>
                                        <p:strVal val="visible"/>
                                      </p:to>
                                    </p:set>
                                    <p:anim calcmode="lin" valueType="num">
                                      <p:cBhvr additive="base">
                                        <p:cTn id="65" dur="500" fill="hold"/>
                                        <p:tgtEl>
                                          <p:spTgt spid="63"/>
                                        </p:tgtEl>
                                        <p:attrNameLst>
                                          <p:attrName>ppt_x</p:attrName>
                                        </p:attrNameLst>
                                      </p:cBhvr>
                                      <p:tavLst>
                                        <p:tav tm="0">
                                          <p:val>
                                            <p:strVal val="#ppt_x"/>
                                          </p:val>
                                        </p:tav>
                                        <p:tav tm="100000">
                                          <p:val>
                                            <p:strVal val="#ppt_x"/>
                                          </p:val>
                                        </p:tav>
                                      </p:tavLst>
                                    </p:anim>
                                    <p:anim calcmode="lin" valueType="num">
                                      <p:cBhvr additive="base">
                                        <p:cTn id="66" dur="500" fill="hold"/>
                                        <p:tgtEl>
                                          <p:spTgt spid="6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500"/>
                                  </p:stCondLst>
                                  <p:childTnLst>
                                    <p:set>
                                      <p:cBhvr>
                                        <p:cTn id="68" dur="1" fill="hold">
                                          <p:stCondLst>
                                            <p:cond delay="0"/>
                                          </p:stCondLst>
                                        </p:cTn>
                                        <p:tgtEl>
                                          <p:spTgt spid="65"/>
                                        </p:tgtEl>
                                        <p:attrNameLst>
                                          <p:attrName>style.visibility</p:attrName>
                                        </p:attrNameLst>
                                      </p:cBhvr>
                                      <p:to>
                                        <p:strVal val="visible"/>
                                      </p:to>
                                    </p:set>
                                    <p:anim calcmode="lin" valueType="num">
                                      <p:cBhvr additive="base">
                                        <p:cTn id="69" dur="500" fill="hold"/>
                                        <p:tgtEl>
                                          <p:spTgt spid="65"/>
                                        </p:tgtEl>
                                        <p:attrNameLst>
                                          <p:attrName>ppt_x</p:attrName>
                                        </p:attrNameLst>
                                      </p:cBhvr>
                                      <p:tavLst>
                                        <p:tav tm="0">
                                          <p:val>
                                            <p:strVal val="#ppt_x"/>
                                          </p:val>
                                        </p:tav>
                                        <p:tav tm="100000">
                                          <p:val>
                                            <p:strVal val="#ppt_x"/>
                                          </p:val>
                                        </p:tav>
                                      </p:tavLst>
                                    </p:anim>
                                    <p:anim calcmode="lin" valueType="num">
                                      <p:cBhvr additive="base">
                                        <p:cTn id="70" dur="500" fill="hold"/>
                                        <p:tgtEl>
                                          <p:spTgt spid="6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500"/>
                                  </p:stCondLst>
                                  <p:childTnLst>
                                    <p:set>
                                      <p:cBhvr>
                                        <p:cTn id="72" dur="1" fill="hold">
                                          <p:stCondLst>
                                            <p:cond delay="0"/>
                                          </p:stCondLst>
                                        </p:cTn>
                                        <p:tgtEl>
                                          <p:spTgt spid="66"/>
                                        </p:tgtEl>
                                        <p:attrNameLst>
                                          <p:attrName>style.visibility</p:attrName>
                                        </p:attrNameLst>
                                      </p:cBhvr>
                                      <p:to>
                                        <p:strVal val="visible"/>
                                      </p:to>
                                    </p:set>
                                    <p:anim calcmode="lin" valueType="num">
                                      <p:cBhvr additive="base">
                                        <p:cTn id="73" dur="500" fill="hold"/>
                                        <p:tgtEl>
                                          <p:spTgt spid="66"/>
                                        </p:tgtEl>
                                        <p:attrNameLst>
                                          <p:attrName>ppt_x</p:attrName>
                                        </p:attrNameLst>
                                      </p:cBhvr>
                                      <p:tavLst>
                                        <p:tav tm="0">
                                          <p:val>
                                            <p:strVal val="#ppt_x"/>
                                          </p:val>
                                        </p:tav>
                                        <p:tav tm="100000">
                                          <p:val>
                                            <p:strVal val="#ppt_x"/>
                                          </p:val>
                                        </p:tav>
                                      </p:tavLst>
                                    </p:anim>
                                    <p:anim calcmode="lin" valueType="num">
                                      <p:cBhvr additive="base">
                                        <p:cTn id="74" dur="500" fill="hold"/>
                                        <p:tgtEl>
                                          <p:spTgt spid="6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500"/>
                                  </p:stCondLst>
                                  <p:childTnLst>
                                    <p:set>
                                      <p:cBhvr>
                                        <p:cTn id="76" dur="1" fill="hold">
                                          <p:stCondLst>
                                            <p:cond delay="0"/>
                                          </p:stCondLst>
                                        </p:cTn>
                                        <p:tgtEl>
                                          <p:spTgt spid="67"/>
                                        </p:tgtEl>
                                        <p:attrNameLst>
                                          <p:attrName>style.visibility</p:attrName>
                                        </p:attrNameLst>
                                      </p:cBhvr>
                                      <p:to>
                                        <p:strVal val="visible"/>
                                      </p:to>
                                    </p:set>
                                    <p:anim calcmode="lin" valueType="num">
                                      <p:cBhvr additive="base">
                                        <p:cTn id="77" dur="500" fill="hold"/>
                                        <p:tgtEl>
                                          <p:spTgt spid="67"/>
                                        </p:tgtEl>
                                        <p:attrNameLst>
                                          <p:attrName>ppt_x</p:attrName>
                                        </p:attrNameLst>
                                      </p:cBhvr>
                                      <p:tavLst>
                                        <p:tav tm="0">
                                          <p:val>
                                            <p:strVal val="#ppt_x"/>
                                          </p:val>
                                        </p:tav>
                                        <p:tav tm="100000">
                                          <p:val>
                                            <p:strVal val="#ppt_x"/>
                                          </p:val>
                                        </p:tav>
                                      </p:tavLst>
                                    </p:anim>
                                    <p:anim calcmode="lin" valueType="num">
                                      <p:cBhvr additive="base">
                                        <p:cTn id="78" dur="500" fill="hold"/>
                                        <p:tgtEl>
                                          <p:spTgt spid="6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500"/>
                                  </p:stCondLst>
                                  <p:childTnLst>
                                    <p:set>
                                      <p:cBhvr>
                                        <p:cTn id="80" dur="1" fill="hold">
                                          <p:stCondLst>
                                            <p:cond delay="0"/>
                                          </p:stCondLst>
                                        </p:cTn>
                                        <p:tgtEl>
                                          <p:spTgt spid="69"/>
                                        </p:tgtEl>
                                        <p:attrNameLst>
                                          <p:attrName>style.visibility</p:attrName>
                                        </p:attrNameLst>
                                      </p:cBhvr>
                                      <p:to>
                                        <p:strVal val="visible"/>
                                      </p:to>
                                    </p:set>
                                    <p:anim calcmode="lin" valueType="num">
                                      <p:cBhvr additive="base">
                                        <p:cTn id="81" dur="500" fill="hold"/>
                                        <p:tgtEl>
                                          <p:spTgt spid="69"/>
                                        </p:tgtEl>
                                        <p:attrNameLst>
                                          <p:attrName>ppt_x</p:attrName>
                                        </p:attrNameLst>
                                      </p:cBhvr>
                                      <p:tavLst>
                                        <p:tav tm="0">
                                          <p:val>
                                            <p:strVal val="#ppt_x"/>
                                          </p:val>
                                        </p:tav>
                                        <p:tav tm="100000">
                                          <p:val>
                                            <p:strVal val="#ppt_x"/>
                                          </p:val>
                                        </p:tav>
                                      </p:tavLst>
                                    </p:anim>
                                    <p:anim calcmode="lin" valueType="num">
                                      <p:cBhvr additive="base">
                                        <p:cTn id="82" dur="500" fill="hold"/>
                                        <p:tgtEl>
                                          <p:spTgt spid="6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500"/>
                                  </p:stCondLst>
                                  <p:childTnLst>
                                    <p:set>
                                      <p:cBhvr>
                                        <p:cTn id="84" dur="1" fill="hold">
                                          <p:stCondLst>
                                            <p:cond delay="0"/>
                                          </p:stCondLst>
                                        </p:cTn>
                                        <p:tgtEl>
                                          <p:spTgt spid="70"/>
                                        </p:tgtEl>
                                        <p:attrNameLst>
                                          <p:attrName>style.visibility</p:attrName>
                                        </p:attrNameLst>
                                      </p:cBhvr>
                                      <p:to>
                                        <p:strVal val="visible"/>
                                      </p:to>
                                    </p:set>
                                    <p:anim calcmode="lin" valueType="num">
                                      <p:cBhvr additive="base">
                                        <p:cTn id="85" dur="500" fill="hold"/>
                                        <p:tgtEl>
                                          <p:spTgt spid="70"/>
                                        </p:tgtEl>
                                        <p:attrNameLst>
                                          <p:attrName>ppt_x</p:attrName>
                                        </p:attrNameLst>
                                      </p:cBhvr>
                                      <p:tavLst>
                                        <p:tav tm="0">
                                          <p:val>
                                            <p:strVal val="#ppt_x"/>
                                          </p:val>
                                        </p:tav>
                                        <p:tav tm="100000">
                                          <p:val>
                                            <p:strVal val="#ppt_x"/>
                                          </p:val>
                                        </p:tav>
                                      </p:tavLst>
                                    </p:anim>
                                    <p:anim calcmode="lin" valueType="num">
                                      <p:cBhvr additive="base">
                                        <p:cTn id="86" dur="500" fill="hold"/>
                                        <p:tgtEl>
                                          <p:spTgt spid="7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500"/>
                                  </p:stCondLst>
                                  <p:childTnLst>
                                    <p:set>
                                      <p:cBhvr>
                                        <p:cTn id="88" dur="1" fill="hold">
                                          <p:stCondLst>
                                            <p:cond delay="0"/>
                                          </p:stCondLst>
                                        </p:cTn>
                                        <p:tgtEl>
                                          <p:spTgt spid="72"/>
                                        </p:tgtEl>
                                        <p:attrNameLst>
                                          <p:attrName>style.visibility</p:attrName>
                                        </p:attrNameLst>
                                      </p:cBhvr>
                                      <p:to>
                                        <p:strVal val="visible"/>
                                      </p:to>
                                    </p:set>
                                    <p:anim calcmode="lin" valueType="num">
                                      <p:cBhvr additive="base">
                                        <p:cTn id="89" dur="500" fill="hold"/>
                                        <p:tgtEl>
                                          <p:spTgt spid="72"/>
                                        </p:tgtEl>
                                        <p:attrNameLst>
                                          <p:attrName>ppt_x</p:attrName>
                                        </p:attrNameLst>
                                      </p:cBhvr>
                                      <p:tavLst>
                                        <p:tav tm="0">
                                          <p:val>
                                            <p:strVal val="#ppt_x"/>
                                          </p:val>
                                        </p:tav>
                                        <p:tav tm="100000">
                                          <p:val>
                                            <p:strVal val="#ppt_x"/>
                                          </p:val>
                                        </p:tav>
                                      </p:tavLst>
                                    </p:anim>
                                    <p:anim calcmode="lin" valueType="num">
                                      <p:cBhvr additive="base">
                                        <p:cTn id="90" dur="500" fill="hold"/>
                                        <p:tgtEl>
                                          <p:spTgt spid="72"/>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500"/>
                                  </p:stCondLst>
                                  <p:childTnLst>
                                    <p:set>
                                      <p:cBhvr>
                                        <p:cTn id="92" dur="1" fill="hold">
                                          <p:stCondLst>
                                            <p:cond delay="0"/>
                                          </p:stCondLst>
                                        </p:cTn>
                                        <p:tgtEl>
                                          <p:spTgt spid="73"/>
                                        </p:tgtEl>
                                        <p:attrNameLst>
                                          <p:attrName>style.visibility</p:attrName>
                                        </p:attrNameLst>
                                      </p:cBhvr>
                                      <p:to>
                                        <p:strVal val="visible"/>
                                      </p:to>
                                    </p:set>
                                    <p:anim calcmode="lin" valueType="num">
                                      <p:cBhvr additive="base">
                                        <p:cTn id="93" dur="500" fill="hold"/>
                                        <p:tgtEl>
                                          <p:spTgt spid="73"/>
                                        </p:tgtEl>
                                        <p:attrNameLst>
                                          <p:attrName>ppt_x</p:attrName>
                                        </p:attrNameLst>
                                      </p:cBhvr>
                                      <p:tavLst>
                                        <p:tav tm="0">
                                          <p:val>
                                            <p:strVal val="#ppt_x"/>
                                          </p:val>
                                        </p:tav>
                                        <p:tav tm="100000">
                                          <p:val>
                                            <p:strVal val="#ppt_x"/>
                                          </p:val>
                                        </p:tav>
                                      </p:tavLst>
                                    </p:anim>
                                    <p:anim calcmode="lin" valueType="num">
                                      <p:cBhvr additive="base">
                                        <p:cTn id="94" dur="500" fill="hold"/>
                                        <p:tgtEl>
                                          <p:spTgt spid="7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500"/>
                                  </p:stCondLst>
                                  <p:childTnLst>
                                    <p:set>
                                      <p:cBhvr>
                                        <p:cTn id="96" dur="1" fill="hold">
                                          <p:stCondLst>
                                            <p:cond delay="0"/>
                                          </p:stCondLst>
                                        </p:cTn>
                                        <p:tgtEl>
                                          <p:spTgt spid="5"/>
                                        </p:tgtEl>
                                        <p:attrNameLst>
                                          <p:attrName>style.visibility</p:attrName>
                                        </p:attrNameLst>
                                      </p:cBhvr>
                                      <p:to>
                                        <p:strVal val="visible"/>
                                      </p:to>
                                    </p:set>
                                    <p:anim calcmode="lin" valueType="num">
                                      <p:cBhvr additive="base">
                                        <p:cTn id="97" dur="500" fill="hold"/>
                                        <p:tgtEl>
                                          <p:spTgt spid="5"/>
                                        </p:tgtEl>
                                        <p:attrNameLst>
                                          <p:attrName>ppt_x</p:attrName>
                                        </p:attrNameLst>
                                      </p:cBhvr>
                                      <p:tavLst>
                                        <p:tav tm="0">
                                          <p:val>
                                            <p:strVal val="#ppt_x"/>
                                          </p:val>
                                        </p:tav>
                                        <p:tav tm="100000">
                                          <p:val>
                                            <p:strVal val="#ppt_x"/>
                                          </p:val>
                                        </p:tav>
                                      </p:tavLst>
                                    </p:anim>
                                    <p:anim calcmode="lin" valueType="num">
                                      <p:cBhvr additive="base">
                                        <p:cTn id="98" dur="500" fill="hold"/>
                                        <p:tgtEl>
                                          <p:spTgt spid="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50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500"/>
                                  </p:stCondLst>
                                  <p:childTnLst>
                                    <p:set>
                                      <p:cBhvr>
                                        <p:cTn id="104" dur="1" fill="hold">
                                          <p:stCondLst>
                                            <p:cond delay="0"/>
                                          </p:stCondLst>
                                        </p:cTn>
                                        <p:tgtEl>
                                          <p:spTgt spid="9"/>
                                        </p:tgtEl>
                                        <p:attrNameLst>
                                          <p:attrName>style.visibility</p:attrName>
                                        </p:attrNameLst>
                                      </p:cBhvr>
                                      <p:to>
                                        <p:strVal val="visible"/>
                                      </p:to>
                                    </p:set>
                                    <p:anim calcmode="lin" valueType="num">
                                      <p:cBhvr additive="base">
                                        <p:cTn id="105" dur="500" fill="hold"/>
                                        <p:tgtEl>
                                          <p:spTgt spid="9"/>
                                        </p:tgtEl>
                                        <p:attrNameLst>
                                          <p:attrName>ppt_x</p:attrName>
                                        </p:attrNameLst>
                                      </p:cBhvr>
                                      <p:tavLst>
                                        <p:tav tm="0">
                                          <p:val>
                                            <p:strVal val="#ppt_x"/>
                                          </p:val>
                                        </p:tav>
                                        <p:tav tm="100000">
                                          <p:val>
                                            <p:strVal val="#ppt_x"/>
                                          </p:val>
                                        </p:tav>
                                      </p:tavLst>
                                    </p:anim>
                                    <p:anim calcmode="lin" valueType="num">
                                      <p:cBhvr additive="base">
                                        <p:cTn id="106" dur="500" fill="hold"/>
                                        <p:tgtEl>
                                          <p:spTgt spid="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50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500"/>
                                  </p:stCondLst>
                                  <p:childTnLst>
                                    <p:set>
                                      <p:cBhvr>
                                        <p:cTn id="112" dur="1" fill="hold">
                                          <p:stCondLst>
                                            <p:cond delay="0"/>
                                          </p:stCondLst>
                                        </p:cTn>
                                        <p:tgtEl>
                                          <p:spTgt spid="18"/>
                                        </p:tgtEl>
                                        <p:attrNameLst>
                                          <p:attrName>style.visibility</p:attrName>
                                        </p:attrNameLst>
                                      </p:cBhvr>
                                      <p:to>
                                        <p:strVal val="visible"/>
                                      </p:to>
                                    </p:set>
                                    <p:anim calcmode="lin" valueType="num">
                                      <p:cBhvr additive="base">
                                        <p:cTn id="113" dur="500" fill="hold"/>
                                        <p:tgtEl>
                                          <p:spTgt spid="18"/>
                                        </p:tgtEl>
                                        <p:attrNameLst>
                                          <p:attrName>ppt_x</p:attrName>
                                        </p:attrNameLst>
                                      </p:cBhvr>
                                      <p:tavLst>
                                        <p:tav tm="0">
                                          <p:val>
                                            <p:strVal val="#ppt_x"/>
                                          </p:val>
                                        </p:tav>
                                        <p:tav tm="100000">
                                          <p:val>
                                            <p:strVal val="#ppt_x"/>
                                          </p:val>
                                        </p:tav>
                                      </p:tavLst>
                                    </p:anim>
                                    <p:anim calcmode="lin" valueType="num">
                                      <p:cBhvr additive="base">
                                        <p:cTn id="114" dur="500" fill="hold"/>
                                        <p:tgtEl>
                                          <p:spTgt spid="1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500"/>
                                  </p:stCondLst>
                                  <p:childTnLst>
                                    <p:set>
                                      <p:cBhvr>
                                        <p:cTn id="116" dur="1" fill="hold">
                                          <p:stCondLst>
                                            <p:cond delay="0"/>
                                          </p:stCondLst>
                                        </p:cTn>
                                        <p:tgtEl>
                                          <p:spTgt spid="19"/>
                                        </p:tgtEl>
                                        <p:attrNameLst>
                                          <p:attrName>style.visibility</p:attrName>
                                        </p:attrNameLst>
                                      </p:cBhvr>
                                      <p:to>
                                        <p:strVal val="visible"/>
                                      </p:to>
                                    </p:set>
                                    <p:anim calcmode="lin" valueType="num">
                                      <p:cBhvr additive="base">
                                        <p:cTn id="117" dur="500" fill="hold"/>
                                        <p:tgtEl>
                                          <p:spTgt spid="19"/>
                                        </p:tgtEl>
                                        <p:attrNameLst>
                                          <p:attrName>ppt_x</p:attrName>
                                        </p:attrNameLst>
                                      </p:cBhvr>
                                      <p:tavLst>
                                        <p:tav tm="0">
                                          <p:val>
                                            <p:strVal val="#ppt_x"/>
                                          </p:val>
                                        </p:tav>
                                        <p:tav tm="100000">
                                          <p:val>
                                            <p:strVal val="#ppt_x"/>
                                          </p:val>
                                        </p:tav>
                                      </p:tavLst>
                                    </p:anim>
                                    <p:anim calcmode="lin" valueType="num">
                                      <p:cBhvr additive="base">
                                        <p:cTn id="118" dur="500" fill="hold"/>
                                        <p:tgtEl>
                                          <p:spTgt spid="1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500"/>
                                  </p:stCondLst>
                                  <p:childTnLst>
                                    <p:set>
                                      <p:cBhvr>
                                        <p:cTn id="120" dur="1" fill="hold">
                                          <p:stCondLst>
                                            <p:cond delay="0"/>
                                          </p:stCondLst>
                                        </p:cTn>
                                        <p:tgtEl>
                                          <p:spTgt spid="20"/>
                                        </p:tgtEl>
                                        <p:attrNameLst>
                                          <p:attrName>style.visibility</p:attrName>
                                        </p:attrNameLst>
                                      </p:cBhvr>
                                      <p:to>
                                        <p:strVal val="visible"/>
                                      </p:to>
                                    </p:set>
                                    <p:anim calcmode="lin" valueType="num">
                                      <p:cBhvr additive="base">
                                        <p:cTn id="121" dur="500" fill="hold"/>
                                        <p:tgtEl>
                                          <p:spTgt spid="20"/>
                                        </p:tgtEl>
                                        <p:attrNameLst>
                                          <p:attrName>ppt_x</p:attrName>
                                        </p:attrNameLst>
                                      </p:cBhvr>
                                      <p:tavLst>
                                        <p:tav tm="0">
                                          <p:val>
                                            <p:strVal val="#ppt_x"/>
                                          </p:val>
                                        </p:tav>
                                        <p:tav tm="100000">
                                          <p:val>
                                            <p:strVal val="#ppt_x"/>
                                          </p:val>
                                        </p:tav>
                                      </p:tavLst>
                                    </p:anim>
                                    <p:anim calcmode="lin" valueType="num">
                                      <p:cBhvr additive="base">
                                        <p:cTn id="122" dur="500" fill="hold"/>
                                        <p:tgtEl>
                                          <p:spTgt spid="20"/>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500"/>
                                  </p:stCondLst>
                                  <p:childTnLst>
                                    <p:set>
                                      <p:cBhvr>
                                        <p:cTn id="124" dur="1" fill="hold">
                                          <p:stCondLst>
                                            <p:cond delay="0"/>
                                          </p:stCondLst>
                                        </p:cTn>
                                        <p:tgtEl>
                                          <p:spTgt spid="21"/>
                                        </p:tgtEl>
                                        <p:attrNameLst>
                                          <p:attrName>style.visibility</p:attrName>
                                        </p:attrNameLst>
                                      </p:cBhvr>
                                      <p:to>
                                        <p:strVal val="visible"/>
                                      </p:to>
                                    </p:set>
                                    <p:anim calcmode="lin" valueType="num">
                                      <p:cBhvr additive="base">
                                        <p:cTn id="125" dur="500" fill="hold"/>
                                        <p:tgtEl>
                                          <p:spTgt spid="21"/>
                                        </p:tgtEl>
                                        <p:attrNameLst>
                                          <p:attrName>ppt_x</p:attrName>
                                        </p:attrNameLst>
                                      </p:cBhvr>
                                      <p:tavLst>
                                        <p:tav tm="0">
                                          <p:val>
                                            <p:strVal val="#ppt_x"/>
                                          </p:val>
                                        </p:tav>
                                        <p:tav tm="100000">
                                          <p:val>
                                            <p:strVal val="#ppt_x"/>
                                          </p:val>
                                        </p:tav>
                                      </p:tavLst>
                                    </p:anim>
                                    <p:anim calcmode="lin" valueType="num">
                                      <p:cBhvr additive="base">
                                        <p:cTn id="1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5" grpId="0"/>
      <p:bldP spid="66" grpId="0"/>
      <p:bldP spid="67" grpId="0"/>
      <p:bldP spid="69" grpId="0"/>
      <p:bldP spid="70" grpId="0"/>
      <p:bldP spid="72" grpId="0"/>
      <p:bldP spid="73" grpId="0"/>
      <p:bldP spid="5" grpId="0"/>
      <p:bldP spid="8" grpId="0"/>
      <p:bldP spid="9" grpId="0"/>
      <p:bldP spid="10" grpId="0"/>
      <p:bldP spid="18" grpId="0"/>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65C02017-4664-4633-83B9-088F94F04D2B}"/>
              </a:ext>
            </a:extLst>
          </p:cNvPr>
          <p:cNvSpPr/>
          <p:nvPr/>
        </p:nvSpPr>
        <p:spPr>
          <a:xfrm>
            <a:off x="-3001387" y="-125454"/>
            <a:ext cx="839470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8" name="圆角矩形 10">
            <a:extLst>
              <a:ext uri="{FF2B5EF4-FFF2-40B4-BE49-F238E27FC236}">
                <a16:creationId xmlns:a16="http://schemas.microsoft.com/office/drawing/2014/main" id="{F263C732-D25C-4D1D-82E0-8A25626F9C2D}"/>
              </a:ext>
            </a:extLst>
          </p:cNvPr>
          <p:cNvSpPr/>
          <p:nvPr/>
        </p:nvSpPr>
        <p:spPr>
          <a:xfrm>
            <a:off x="6978059" y="2308066"/>
            <a:ext cx="2461735" cy="6827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40" name="文本框 139">
            <a:extLst>
              <a:ext uri="{FF2B5EF4-FFF2-40B4-BE49-F238E27FC236}">
                <a16:creationId xmlns:a16="http://schemas.microsoft.com/office/drawing/2014/main" id="{471D04BB-3B3B-46C9-819C-CD9DC354115B}"/>
              </a:ext>
            </a:extLst>
          </p:cNvPr>
          <p:cNvSpPr txBox="1"/>
          <p:nvPr/>
        </p:nvSpPr>
        <p:spPr>
          <a:xfrm>
            <a:off x="7471860" y="1757423"/>
            <a:ext cx="2002783" cy="369332"/>
          </a:xfrm>
          <a:prstGeom prst="rect">
            <a:avLst/>
          </a:prstGeom>
          <a:noFill/>
        </p:spPr>
        <p:txBody>
          <a:bodyPr wrap="square" rtlCol="0">
            <a:spAutoFit/>
          </a:bodyPr>
          <a:lstStyle/>
          <a:p>
            <a:pPr algn="just"/>
            <a:r>
              <a:rPr lang="en-US" altLang="zh-CN" dirty="0">
                <a:solidFill>
                  <a:srgbClr val="304086"/>
                </a:solidFill>
                <a:cs typeface="+mn-ea"/>
                <a:sym typeface="+mn-lt"/>
              </a:rPr>
              <a:t>Introduction</a:t>
            </a:r>
            <a:endParaRPr lang="zh-CN" altLang="en-US" dirty="0">
              <a:solidFill>
                <a:srgbClr val="304086"/>
              </a:solidFill>
              <a:cs typeface="+mn-ea"/>
              <a:sym typeface="+mn-lt"/>
            </a:endParaRPr>
          </a:p>
        </p:txBody>
      </p:sp>
      <p:sp>
        <p:nvSpPr>
          <p:cNvPr id="142" name="文本框 141">
            <a:extLst>
              <a:ext uri="{FF2B5EF4-FFF2-40B4-BE49-F238E27FC236}">
                <a16:creationId xmlns:a16="http://schemas.microsoft.com/office/drawing/2014/main" id="{9D3AD418-D1C3-46DF-93C9-4026BCD383B8}"/>
              </a:ext>
            </a:extLst>
          </p:cNvPr>
          <p:cNvSpPr txBox="1"/>
          <p:nvPr/>
        </p:nvSpPr>
        <p:spPr>
          <a:xfrm>
            <a:off x="5703472" y="2894295"/>
            <a:ext cx="5246425" cy="1631216"/>
          </a:xfrm>
          <a:prstGeom prst="rect">
            <a:avLst/>
          </a:prstGeom>
          <a:noFill/>
        </p:spPr>
        <p:txBody>
          <a:bodyPr wrap="square" rtlCol="0">
            <a:spAutoFit/>
          </a:bodyPr>
          <a:lstStyle/>
          <a:p>
            <a:pPr algn="ctr">
              <a:lnSpc>
                <a:spcPts val="1500"/>
              </a:lnSpc>
            </a:pPr>
            <a:r>
              <a:rPr lang="en-US" altLang="zh-CN" sz="1400" dirty="0">
                <a:solidFill>
                  <a:schemeClr val="tx1">
                    <a:lumMod val="75000"/>
                    <a:lumOff val="25000"/>
                  </a:schemeClr>
                </a:solidFill>
                <a:cs typeface="+mn-ea"/>
                <a:sym typeface="+mn-lt"/>
              </a:rPr>
              <a:t>There exist only a few applications of AI in team cooperation field. Therefore, we aim to launch an innovation in this field. AI team assistant aims to provide support to team project and prevent potential risk from teams.</a:t>
            </a:r>
          </a:p>
          <a:p>
            <a:pPr algn="ctr">
              <a:lnSpc>
                <a:spcPts val="1500"/>
              </a:lnSpc>
            </a:pPr>
            <a:endParaRPr lang="en-US" altLang="zh-CN" sz="1400" dirty="0">
              <a:solidFill>
                <a:schemeClr val="tx1">
                  <a:lumMod val="75000"/>
                  <a:lumOff val="25000"/>
                </a:schemeClr>
              </a:solidFill>
              <a:cs typeface="+mn-ea"/>
              <a:sym typeface="+mn-lt"/>
            </a:endParaRPr>
          </a:p>
          <a:p>
            <a:pPr algn="ctr">
              <a:lnSpc>
                <a:spcPts val="1500"/>
              </a:lnSpc>
            </a:pPr>
            <a:endParaRPr lang="en-US" altLang="zh-CN" sz="1400" dirty="0">
              <a:solidFill>
                <a:schemeClr val="tx1">
                  <a:lumMod val="75000"/>
                  <a:lumOff val="25000"/>
                </a:schemeClr>
              </a:solidFill>
              <a:cs typeface="+mn-ea"/>
              <a:sym typeface="+mn-lt"/>
            </a:endParaRPr>
          </a:p>
          <a:p>
            <a:pPr algn="ctr">
              <a:lnSpc>
                <a:spcPts val="1500"/>
              </a:lnSpc>
            </a:pPr>
            <a:r>
              <a:rPr lang="en-US" altLang="zh-CN" sz="1400" dirty="0">
                <a:solidFill>
                  <a:schemeClr val="accent1"/>
                </a:solidFill>
                <a:cs typeface="+mn-ea"/>
                <a:sym typeface="+mn-lt"/>
              </a:rPr>
              <a:t>Purpose and Goal:</a:t>
            </a:r>
            <a:r>
              <a:rPr lang="en-US" altLang="zh-CN" sz="1100" dirty="0">
                <a:solidFill>
                  <a:schemeClr val="tx1">
                    <a:lumMod val="75000"/>
                    <a:lumOff val="25000"/>
                  </a:schemeClr>
                </a:solidFill>
                <a:cs typeface="+mn-ea"/>
                <a:sym typeface="+mn-lt"/>
              </a:rPr>
              <a:t> </a:t>
            </a:r>
            <a:endParaRPr lang="zh-CN" altLang="en-US" sz="1100" dirty="0">
              <a:solidFill>
                <a:schemeClr val="tx1">
                  <a:lumMod val="75000"/>
                  <a:lumOff val="25000"/>
                </a:schemeClr>
              </a:solidFill>
              <a:cs typeface="+mn-ea"/>
              <a:sym typeface="+mn-lt"/>
            </a:endParaRPr>
          </a:p>
        </p:txBody>
      </p:sp>
      <p:grpSp>
        <p:nvGrpSpPr>
          <p:cNvPr id="8" name="组合 7">
            <a:extLst>
              <a:ext uri="{FF2B5EF4-FFF2-40B4-BE49-F238E27FC236}">
                <a16:creationId xmlns:a16="http://schemas.microsoft.com/office/drawing/2014/main" id="{63EB0D46-B69B-4E8B-95CF-383A50B48C51}"/>
              </a:ext>
            </a:extLst>
          </p:cNvPr>
          <p:cNvGrpSpPr/>
          <p:nvPr/>
        </p:nvGrpSpPr>
        <p:grpSpPr>
          <a:xfrm>
            <a:off x="2056851" y="1291917"/>
            <a:ext cx="1959893" cy="2461567"/>
            <a:chOff x="1361311" y="1892542"/>
            <a:chExt cx="3759155" cy="5019575"/>
          </a:xfrm>
        </p:grpSpPr>
        <p:grpSp>
          <p:nvGrpSpPr>
            <p:cNvPr id="6" name="组合 5">
              <a:extLst>
                <a:ext uri="{FF2B5EF4-FFF2-40B4-BE49-F238E27FC236}">
                  <a16:creationId xmlns:a16="http://schemas.microsoft.com/office/drawing/2014/main"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a16="http://schemas.microsoft.com/office/drawing/2014/main"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a16="http://schemas.microsoft.com/office/drawing/2014/main"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9" name="Google Shape;284;p20">
                  <a:extLst>
                    <a:ext uri="{FF2B5EF4-FFF2-40B4-BE49-F238E27FC236}">
                      <a16:creationId xmlns:a16="http://schemas.microsoft.com/office/drawing/2014/main"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4" name="组合 3">
                  <a:extLst>
                    <a:ext uri="{FF2B5EF4-FFF2-40B4-BE49-F238E27FC236}">
                      <a16:creationId xmlns:a16="http://schemas.microsoft.com/office/drawing/2014/main"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a16="http://schemas.microsoft.com/office/drawing/2014/main" id="{F64B5E89-F71E-47F7-9CDF-B5692447E7E7}"/>
                      </a:ext>
                    </a:extLst>
                  </p:cNvPr>
                  <p:cNvSpPr/>
                  <p:nvPr/>
                </p:nvSpPr>
                <p:spPr>
                  <a:xfrm>
                    <a:off x="2495255" y="2923242"/>
                    <a:ext cx="375311"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a16="http://schemas.microsoft.com/office/drawing/2014/main"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a16="http://schemas.microsoft.com/office/drawing/2014/main"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a16="http://schemas.microsoft.com/office/drawing/2014/main"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a16="http://schemas.microsoft.com/office/drawing/2014/main"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a16="http://schemas.microsoft.com/office/drawing/2014/main"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a16="http://schemas.microsoft.com/office/drawing/2014/main"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a16="http://schemas.microsoft.com/office/drawing/2014/main"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a16="http://schemas.microsoft.com/office/drawing/2014/main"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a16="http://schemas.microsoft.com/office/drawing/2014/main"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0" name="Google Shape;285;p20">
                  <a:extLst>
                    <a:ext uri="{FF2B5EF4-FFF2-40B4-BE49-F238E27FC236}">
                      <a16:creationId xmlns:a16="http://schemas.microsoft.com/office/drawing/2014/main"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1" name="Google Shape;286;p20">
                  <a:extLst>
                    <a:ext uri="{FF2B5EF4-FFF2-40B4-BE49-F238E27FC236}">
                      <a16:creationId xmlns:a16="http://schemas.microsoft.com/office/drawing/2014/main"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a16="http://schemas.microsoft.com/office/drawing/2014/main"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3" name="Google Shape;288;p20">
                  <a:extLst>
                    <a:ext uri="{FF2B5EF4-FFF2-40B4-BE49-F238E27FC236}">
                      <a16:creationId xmlns:a16="http://schemas.microsoft.com/office/drawing/2014/main"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289;p20">
                  <a:extLst>
                    <a:ext uri="{FF2B5EF4-FFF2-40B4-BE49-F238E27FC236}">
                      <a16:creationId xmlns:a16="http://schemas.microsoft.com/office/drawing/2014/main"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290;p20">
                  <a:extLst>
                    <a:ext uri="{FF2B5EF4-FFF2-40B4-BE49-F238E27FC236}">
                      <a16:creationId xmlns:a16="http://schemas.microsoft.com/office/drawing/2014/main"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291;p20">
                  <a:extLst>
                    <a:ext uri="{FF2B5EF4-FFF2-40B4-BE49-F238E27FC236}">
                      <a16:creationId xmlns:a16="http://schemas.microsoft.com/office/drawing/2014/main"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292;p20">
                  <a:extLst>
                    <a:ext uri="{FF2B5EF4-FFF2-40B4-BE49-F238E27FC236}">
                      <a16:creationId xmlns:a16="http://schemas.microsoft.com/office/drawing/2014/main"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293;p20">
                  <a:extLst>
                    <a:ext uri="{FF2B5EF4-FFF2-40B4-BE49-F238E27FC236}">
                      <a16:creationId xmlns:a16="http://schemas.microsoft.com/office/drawing/2014/main"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294;p20">
                  <a:extLst>
                    <a:ext uri="{FF2B5EF4-FFF2-40B4-BE49-F238E27FC236}">
                      <a16:creationId xmlns:a16="http://schemas.microsoft.com/office/drawing/2014/main"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295;p20">
                  <a:extLst>
                    <a:ext uri="{FF2B5EF4-FFF2-40B4-BE49-F238E27FC236}">
                      <a16:creationId xmlns:a16="http://schemas.microsoft.com/office/drawing/2014/main"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2" name="Google Shape;296;p20">
                  <a:extLst>
                    <a:ext uri="{FF2B5EF4-FFF2-40B4-BE49-F238E27FC236}">
                      <a16:creationId xmlns:a16="http://schemas.microsoft.com/office/drawing/2014/main"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3" name="Google Shape;297;p20">
                  <a:extLst>
                    <a:ext uri="{FF2B5EF4-FFF2-40B4-BE49-F238E27FC236}">
                      <a16:creationId xmlns:a16="http://schemas.microsoft.com/office/drawing/2014/main"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4" name="Google Shape;298;p20">
                  <a:extLst>
                    <a:ext uri="{FF2B5EF4-FFF2-40B4-BE49-F238E27FC236}">
                      <a16:creationId xmlns:a16="http://schemas.microsoft.com/office/drawing/2014/main"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5" name="Google Shape;299;p20">
                  <a:extLst>
                    <a:ext uri="{FF2B5EF4-FFF2-40B4-BE49-F238E27FC236}">
                      <a16:creationId xmlns:a16="http://schemas.microsoft.com/office/drawing/2014/main"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6" name="Google Shape;300;p20">
                  <a:extLst>
                    <a:ext uri="{FF2B5EF4-FFF2-40B4-BE49-F238E27FC236}">
                      <a16:creationId xmlns:a16="http://schemas.microsoft.com/office/drawing/2014/main" id="{1460A6FB-4797-4FE3-9365-600B9B8FA44F}"/>
                    </a:ext>
                  </a:extLst>
                </p:cNvPr>
                <p:cNvSpPr/>
                <p:nvPr/>
              </p:nvSpPr>
              <p:spPr>
                <a:xfrm>
                  <a:off x="3862383" y="3352282"/>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301;p20">
                  <a:extLst>
                    <a:ext uri="{FF2B5EF4-FFF2-40B4-BE49-F238E27FC236}">
                      <a16:creationId xmlns:a16="http://schemas.microsoft.com/office/drawing/2014/main"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302;p20">
                  <a:extLst>
                    <a:ext uri="{FF2B5EF4-FFF2-40B4-BE49-F238E27FC236}">
                      <a16:creationId xmlns:a16="http://schemas.microsoft.com/office/drawing/2014/main"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a16="http://schemas.microsoft.com/office/drawing/2014/main"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304;p20">
                  <a:extLst>
                    <a:ext uri="{FF2B5EF4-FFF2-40B4-BE49-F238E27FC236}">
                      <a16:creationId xmlns:a16="http://schemas.microsoft.com/office/drawing/2014/main"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305;p20">
                  <a:extLst>
                    <a:ext uri="{FF2B5EF4-FFF2-40B4-BE49-F238E27FC236}">
                      <a16:creationId xmlns:a16="http://schemas.microsoft.com/office/drawing/2014/main"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306;p20">
                  <a:extLst>
                    <a:ext uri="{FF2B5EF4-FFF2-40B4-BE49-F238E27FC236}">
                      <a16:creationId xmlns:a16="http://schemas.microsoft.com/office/drawing/2014/main"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307;p20">
                  <a:extLst>
                    <a:ext uri="{FF2B5EF4-FFF2-40B4-BE49-F238E27FC236}">
                      <a16:creationId xmlns:a16="http://schemas.microsoft.com/office/drawing/2014/main"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308;p20">
                  <a:extLst>
                    <a:ext uri="{FF2B5EF4-FFF2-40B4-BE49-F238E27FC236}">
                      <a16:creationId xmlns:a16="http://schemas.microsoft.com/office/drawing/2014/main"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309;p20">
                  <a:extLst>
                    <a:ext uri="{FF2B5EF4-FFF2-40B4-BE49-F238E27FC236}">
                      <a16:creationId xmlns:a16="http://schemas.microsoft.com/office/drawing/2014/main"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310;p20">
                  <a:extLst>
                    <a:ext uri="{FF2B5EF4-FFF2-40B4-BE49-F238E27FC236}">
                      <a16:creationId xmlns:a16="http://schemas.microsoft.com/office/drawing/2014/main"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08" name="Google Shape;1002;p32">
                <a:extLst>
                  <a:ext uri="{FF2B5EF4-FFF2-40B4-BE49-F238E27FC236}">
                    <a16:creationId xmlns:a16="http://schemas.microsoft.com/office/drawing/2014/main"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a16="http://schemas.microsoft.com/office/drawing/2014/main"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0" name="Google Shape;1004;p32">
                  <a:extLst>
                    <a:ext uri="{FF2B5EF4-FFF2-40B4-BE49-F238E27FC236}">
                      <a16:creationId xmlns:a16="http://schemas.microsoft.com/office/drawing/2014/main"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1" name="Google Shape;1005;p32">
                  <a:extLst>
                    <a:ext uri="{FF2B5EF4-FFF2-40B4-BE49-F238E27FC236}">
                      <a16:creationId xmlns:a16="http://schemas.microsoft.com/office/drawing/2014/main"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114" name="Google Shape;973;p32">
                <a:extLst>
                  <a:ext uri="{FF2B5EF4-FFF2-40B4-BE49-F238E27FC236}">
                    <a16:creationId xmlns:a16="http://schemas.microsoft.com/office/drawing/2014/main"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nvGrpSpPr>
              <p:cNvPr id="117" name="Google Shape;1014;p32">
                <a:extLst>
                  <a:ext uri="{FF2B5EF4-FFF2-40B4-BE49-F238E27FC236}">
                    <a16:creationId xmlns:a16="http://schemas.microsoft.com/office/drawing/2014/main"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a16="http://schemas.microsoft.com/office/drawing/2014/main"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9" name="Google Shape;1016;p32">
                  <a:extLst>
                    <a:ext uri="{FF2B5EF4-FFF2-40B4-BE49-F238E27FC236}">
                      <a16:creationId xmlns:a16="http://schemas.microsoft.com/office/drawing/2014/main"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0" name="Google Shape;1017;p32">
                  <a:extLst>
                    <a:ext uri="{FF2B5EF4-FFF2-40B4-BE49-F238E27FC236}">
                      <a16:creationId xmlns:a16="http://schemas.microsoft.com/office/drawing/2014/main"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1" name="Google Shape;1018;p32">
                  <a:extLst>
                    <a:ext uri="{FF2B5EF4-FFF2-40B4-BE49-F238E27FC236}">
                      <a16:creationId xmlns:a16="http://schemas.microsoft.com/office/drawing/2014/main"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2" name="Google Shape;1019;p32">
                  <a:extLst>
                    <a:ext uri="{FF2B5EF4-FFF2-40B4-BE49-F238E27FC236}">
                      <a16:creationId xmlns:a16="http://schemas.microsoft.com/office/drawing/2014/main"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3" name="Google Shape;1020;p32">
                  <a:extLst>
                    <a:ext uri="{FF2B5EF4-FFF2-40B4-BE49-F238E27FC236}">
                      <a16:creationId xmlns:a16="http://schemas.microsoft.com/office/drawing/2014/main"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126" name="Google Shape;982;p32">
                <a:extLst>
                  <a:ext uri="{FF2B5EF4-FFF2-40B4-BE49-F238E27FC236}">
                    <a16:creationId xmlns:a16="http://schemas.microsoft.com/office/drawing/2014/main"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a16="http://schemas.microsoft.com/office/drawing/2014/main"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8" name="Google Shape;984;p32">
                  <a:extLst>
                    <a:ext uri="{FF2B5EF4-FFF2-40B4-BE49-F238E27FC236}">
                      <a16:creationId xmlns:a16="http://schemas.microsoft.com/office/drawing/2014/main"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9" name="Google Shape;985;p32">
                  <a:extLst>
                    <a:ext uri="{FF2B5EF4-FFF2-40B4-BE49-F238E27FC236}">
                      <a16:creationId xmlns:a16="http://schemas.microsoft.com/office/drawing/2014/main"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0" name="Google Shape;986;p32">
                  <a:extLst>
                    <a:ext uri="{FF2B5EF4-FFF2-40B4-BE49-F238E27FC236}">
                      <a16:creationId xmlns:a16="http://schemas.microsoft.com/office/drawing/2014/main"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1" name="Google Shape;987;p32">
                  <a:extLst>
                    <a:ext uri="{FF2B5EF4-FFF2-40B4-BE49-F238E27FC236}">
                      <a16:creationId xmlns:a16="http://schemas.microsoft.com/office/drawing/2014/main"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2" name="Google Shape;988;p32">
                  <a:extLst>
                    <a:ext uri="{FF2B5EF4-FFF2-40B4-BE49-F238E27FC236}">
                      <a16:creationId xmlns:a16="http://schemas.microsoft.com/office/drawing/2014/main"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3" name="Google Shape;989;p32">
                  <a:extLst>
                    <a:ext uri="{FF2B5EF4-FFF2-40B4-BE49-F238E27FC236}">
                      <a16:creationId xmlns:a16="http://schemas.microsoft.com/office/drawing/2014/main"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4" name="Google Shape;990;p32">
                  <a:extLst>
                    <a:ext uri="{FF2B5EF4-FFF2-40B4-BE49-F238E27FC236}">
                      <a16:creationId xmlns:a16="http://schemas.microsoft.com/office/drawing/2014/main"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5" name="Google Shape;991;p32">
                  <a:extLst>
                    <a:ext uri="{FF2B5EF4-FFF2-40B4-BE49-F238E27FC236}">
                      <a16:creationId xmlns:a16="http://schemas.microsoft.com/office/drawing/2014/main"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6" name="Google Shape;992;p32">
                  <a:extLst>
                    <a:ext uri="{FF2B5EF4-FFF2-40B4-BE49-F238E27FC236}">
                      <a16:creationId xmlns:a16="http://schemas.microsoft.com/office/drawing/2014/main"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7" name="Google Shape;993;p32">
                  <a:extLst>
                    <a:ext uri="{FF2B5EF4-FFF2-40B4-BE49-F238E27FC236}">
                      <a16:creationId xmlns:a16="http://schemas.microsoft.com/office/drawing/2014/main"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pic>
          <p:nvPicPr>
            <p:cNvPr id="144" name="图片 143">
              <a:extLst>
                <a:ext uri="{FF2B5EF4-FFF2-40B4-BE49-F238E27FC236}">
                  <a16:creationId xmlns:a16="http://schemas.microsoft.com/office/drawing/2014/main" id="{23FC21C8-1F4C-4F93-90D3-96BEFD434D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054325" y="5678679"/>
              <a:ext cx="908607" cy="1233438"/>
            </a:xfrm>
            <a:prstGeom prst="rect">
              <a:avLst/>
            </a:prstGeom>
          </p:spPr>
        </p:pic>
      </p:grpSp>
      <p:cxnSp>
        <p:nvCxnSpPr>
          <p:cNvPr id="145" name="直接连接符 144">
            <a:extLst>
              <a:ext uri="{FF2B5EF4-FFF2-40B4-BE49-F238E27FC236}">
                <a16:creationId xmlns:a16="http://schemas.microsoft.com/office/drawing/2014/main" id="{7FB4C950-7126-41C3-9628-5ECF89291466}"/>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98587" y="941560"/>
            <a:ext cx="309400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pic>
        <p:nvPicPr>
          <p:cNvPr id="12" name="图片 11">
            <a:extLst>
              <a:ext uri="{FF2B5EF4-FFF2-40B4-BE49-F238E27FC236}">
                <a16:creationId xmlns:a16="http://schemas.microsoft.com/office/drawing/2014/main" id="{498F03E6-6959-6787-EDBF-28210CA23E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07719" y="2536007"/>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13" name="图片 12">
            <a:extLst>
              <a:ext uri="{FF2B5EF4-FFF2-40B4-BE49-F238E27FC236}">
                <a16:creationId xmlns:a16="http://schemas.microsoft.com/office/drawing/2014/main" id="{40067C69-EB7A-1E05-4E3E-83245B9786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1797134" y="4162147"/>
            <a:ext cx="517023" cy="701862"/>
          </a:xfrm>
          <a:prstGeom prst="rect">
            <a:avLst/>
          </a:prstGeom>
        </p:spPr>
      </p:pic>
      <p:pic>
        <p:nvPicPr>
          <p:cNvPr id="14" name="图片 13">
            <a:extLst>
              <a:ext uri="{FF2B5EF4-FFF2-40B4-BE49-F238E27FC236}">
                <a16:creationId xmlns:a16="http://schemas.microsoft.com/office/drawing/2014/main" id="{0B1A3624-BEC9-A13F-87A2-32DA7B3A438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2370072" y="3121719"/>
            <a:ext cx="815629" cy="1226658"/>
          </a:xfrm>
          <a:prstGeom prst="rect">
            <a:avLst/>
          </a:prstGeom>
        </p:spPr>
      </p:pic>
      <p:sp>
        <p:nvSpPr>
          <p:cNvPr id="15" name="文本框 14">
            <a:extLst>
              <a:ext uri="{FF2B5EF4-FFF2-40B4-BE49-F238E27FC236}">
                <a16:creationId xmlns:a16="http://schemas.microsoft.com/office/drawing/2014/main" id="{34CBF6EA-BB51-CA84-464E-883FD8DA0DF5}"/>
              </a:ext>
            </a:extLst>
          </p:cNvPr>
          <p:cNvSpPr txBox="1"/>
          <p:nvPr/>
        </p:nvSpPr>
        <p:spPr>
          <a:xfrm>
            <a:off x="5867690" y="937974"/>
            <a:ext cx="5729329" cy="707886"/>
          </a:xfrm>
          <a:prstGeom prst="rect">
            <a:avLst/>
          </a:prstGeom>
          <a:noFill/>
        </p:spPr>
        <p:txBody>
          <a:bodyPr wrap="square" rtlCol="0">
            <a:spAutoFit/>
          </a:bodyPr>
          <a:lstStyle/>
          <a:p>
            <a:r>
              <a:rPr lang="en-US" altLang="zh-CN" sz="4000" spc="100" dirty="0">
                <a:solidFill>
                  <a:srgbClr val="304086"/>
                </a:solidFill>
                <a:cs typeface="+mn-ea"/>
                <a:sym typeface="+mn-lt"/>
              </a:rPr>
              <a:t>General Information</a:t>
            </a:r>
          </a:p>
        </p:txBody>
      </p:sp>
      <p:sp>
        <p:nvSpPr>
          <p:cNvPr id="16" name="文本框 15">
            <a:extLst>
              <a:ext uri="{FF2B5EF4-FFF2-40B4-BE49-F238E27FC236}">
                <a16:creationId xmlns:a16="http://schemas.microsoft.com/office/drawing/2014/main" id="{838F8CF3-878D-FC25-C296-952FB0056869}"/>
              </a:ext>
            </a:extLst>
          </p:cNvPr>
          <p:cNvSpPr txBox="1"/>
          <p:nvPr/>
        </p:nvSpPr>
        <p:spPr>
          <a:xfrm>
            <a:off x="6279206" y="4619828"/>
            <a:ext cx="5246425" cy="847283"/>
          </a:xfrm>
          <a:prstGeom prst="rect">
            <a:avLst/>
          </a:prstGeom>
          <a:noFill/>
        </p:spPr>
        <p:txBody>
          <a:bodyPr wrap="square" rtlCol="0">
            <a:spAutoFit/>
          </a:bodyPr>
          <a:lstStyle/>
          <a:p>
            <a:pPr marL="171450" indent="-171450">
              <a:lnSpc>
                <a:spcPts val="1500"/>
              </a:lnSpc>
              <a:buFont typeface="Arial" panose="020B0604020202020204" pitchFamily="34" charset="0"/>
              <a:buChar char="•"/>
            </a:pPr>
            <a:r>
              <a:rPr lang="en-US" altLang="zh-CN" sz="1400" dirty="0">
                <a:solidFill>
                  <a:schemeClr val="tx1">
                    <a:lumMod val="75000"/>
                    <a:lumOff val="25000"/>
                  </a:schemeClr>
                </a:solidFill>
                <a:cs typeface="+mn-ea"/>
                <a:sym typeface="+mn-lt"/>
              </a:rPr>
              <a:t>Help teams arrange plans and assign tasks.</a:t>
            </a:r>
          </a:p>
          <a:p>
            <a:pPr marL="171450" indent="-171450">
              <a:lnSpc>
                <a:spcPts val="1500"/>
              </a:lnSpc>
              <a:buFont typeface="Arial" panose="020B0604020202020204" pitchFamily="34" charset="0"/>
              <a:buChar char="•"/>
            </a:pPr>
            <a:r>
              <a:rPr lang="en-US" altLang="zh-CN" sz="1400" dirty="0">
                <a:solidFill>
                  <a:schemeClr val="tx1">
                    <a:lumMod val="75000"/>
                    <a:lumOff val="25000"/>
                  </a:schemeClr>
                </a:solidFill>
                <a:cs typeface="+mn-ea"/>
                <a:sym typeface="+mn-lt"/>
              </a:rPr>
              <a:t>Improve the management of team projects.</a:t>
            </a:r>
          </a:p>
          <a:p>
            <a:pPr marL="171450" indent="-171450">
              <a:lnSpc>
                <a:spcPts val="1500"/>
              </a:lnSpc>
              <a:buFont typeface="Arial" panose="020B0604020202020204" pitchFamily="34" charset="0"/>
              <a:buChar char="•"/>
            </a:pPr>
            <a:r>
              <a:rPr lang="en-US" altLang="zh-CN" sz="1400" dirty="0">
                <a:solidFill>
                  <a:schemeClr val="tx1">
                    <a:lumMod val="75000"/>
                    <a:lumOff val="25000"/>
                  </a:schemeClr>
                </a:solidFill>
                <a:cs typeface="+mn-ea"/>
                <a:sym typeface="+mn-lt"/>
              </a:rPr>
              <a:t>Reduce the management of team projects.</a:t>
            </a:r>
          </a:p>
          <a:p>
            <a:pPr algn="ctr">
              <a:lnSpc>
                <a:spcPts val="1500"/>
              </a:lnSpc>
            </a:pPr>
            <a:r>
              <a:rPr lang="en-US" altLang="zh-CN" sz="1100" dirty="0">
                <a:solidFill>
                  <a:schemeClr val="tx1">
                    <a:lumMod val="75000"/>
                    <a:lumOff val="25000"/>
                  </a:schemeClr>
                </a:solidFill>
                <a:cs typeface="+mn-ea"/>
                <a:sym typeface="+mn-lt"/>
              </a:rPr>
              <a:t> </a:t>
            </a:r>
            <a:endParaRPr lang="zh-CN" altLang="en-US" sz="11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553345437"/>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500" fill="hold"/>
                                        <p:tgtEl>
                                          <p:spTgt spid="138"/>
                                        </p:tgtEl>
                                        <p:attrNameLst>
                                          <p:attrName>ppt_x</p:attrName>
                                        </p:attrNameLst>
                                      </p:cBhvr>
                                      <p:tavLst>
                                        <p:tav tm="0">
                                          <p:val>
                                            <p:strVal val="1+#ppt_w/2"/>
                                          </p:val>
                                        </p:tav>
                                        <p:tav tm="100000">
                                          <p:val>
                                            <p:strVal val="#ppt_x"/>
                                          </p:val>
                                        </p:tav>
                                      </p:tavLst>
                                    </p:anim>
                                    <p:anim calcmode="lin" valueType="num">
                                      <p:cBhvr additive="base">
                                        <p:cTn id="8" dur="500" fill="hold"/>
                                        <p:tgtEl>
                                          <p:spTgt spid="13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1+#ppt_w/2"/>
                                          </p:val>
                                        </p:tav>
                                        <p:tav tm="100000">
                                          <p:val>
                                            <p:strVal val="#ppt_x"/>
                                          </p:val>
                                        </p:tav>
                                      </p:tavLst>
                                    </p:anim>
                                    <p:anim calcmode="lin" valueType="num">
                                      <p:cBhvr additive="base">
                                        <p:cTn id="12" dur="500" fill="hold"/>
                                        <p:tgtEl>
                                          <p:spTgt spid="14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2"/>
                                        </p:tgtEl>
                                        <p:attrNameLst>
                                          <p:attrName>style.visibility</p:attrName>
                                        </p:attrNameLst>
                                      </p:cBhvr>
                                      <p:to>
                                        <p:strVal val="visible"/>
                                      </p:to>
                                    </p:set>
                                    <p:anim calcmode="lin" valueType="num">
                                      <p:cBhvr additive="base">
                                        <p:cTn id="15" dur="500" fill="hold"/>
                                        <p:tgtEl>
                                          <p:spTgt spid="142"/>
                                        </p:tgtEl>
                                        <p:attrNameLst>
                                          <p:attrName>ppt_x</p:attrName>
                                        </p:attrNameLst>
                                      </p:cBhvr>
                                      <p:tavLst>
                                        <p:tav tm="0">
                                          <p:val>
                                            <p:strVal val="1+#ppt_w/2"/>
                                          </p:val>
                                        </p:tav>
                                        <p:tav tm="100000">
                                          <p:val>
                                            <p:strVal val="#ppt_x"/>
                                          </p:val>
                                        </p:tav>
                                      </p:tavLst>
                                    </p:anim>
                                    <p:anim calcmode="lin" valueType="num">
                                      <p:cBhvr additive="base">
                                        <p:cTn id="16" dur="500" fill="hold"/>
                                        <p:tgtEl>
                                          <p:spTgt spid="142"/>
                                        </p:tgtEl>
                                        <p:attrNameLst>
                                          <p:attrName>ppt_y</p:attrName>
                                        </p:attrNameLst>
                                      </p:cBhvr>
                                      <p:tavLst>
                                        <p:tav tm="0">
                                          <p:val>
                                            <p:strVal val="#ppt_y"/>
                                          </p:val>
                                        </p:tav>
                                        <p:tav tm="100000">
                                          <p:val>
                                            <p:strVal val="#ppt_y"/>
                                          </p:val>
                                        </p:tav>
                                      </p:tavLst>
                                    </p:anim>
                                  </p:childTnLst>
                                </p:cTn>
                              </p:par>
                              <p:par>
                                <p:cTn id="17" presetID="22" presetClass="entr" presetSubtype="2" fill="hold" nodeType="withEffect">
                                  <p:stCondLst>
                                    <p:cond delay="0"/>
                                  </p:stCondLst>
                                  <p:childTnLst>
                                    <p:set>
                                      <p:cBhvr>
                                        <p:cTn id="18" dur="1" fill="hold">
                                          <p:stCondLst>
                                            <p:cond delay="0"/>
                                          </p:stCondLst>
                                        </p:cTn>
                                        <p:tgtEl>
                                          <p:spTgt spid="145"/>
                                        </p:tgtEl>
                                        <p:attrNameLst>
                                          <p:attrName>style.visibility</p:attrName>
                                        </p:attrNameLst>
                                      </p:cBhvr>
                                      <p:to>
                                        <p:strVal val="visible"/>
                                      </p:to>
                                    </p:set>
                                    <p:animEffect transition="in" filter="wipe(right)">
                                      <p:cBhvr>
                                        <p:cTn id="19" dur="500"/>
                                        <p:tgtEl>
                                          <p:spTgt spid="145"/>
                                        </p:tgtEl>
                                      </p:cBhvr>
                                    </p:animEffect>
                                  </p:childTnLst>
                                </p:cTn>
                              </p:par>
                              <p:par>
                                <p:cTn id="20" presetID="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par>
                                <p:cTn id="34" presetID="10" presetClass="entr" presetSubtype="0" fill="hold" nodeType="with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childTnLst>
                                </p:cTn>
                              </p:par>
                              <p:par>
                                <p:cTn id="37" presetID="2" presetClass="entr" presetSubtype="2" fill="hold" grpId="0" nodeType="withEffect">
                                  <p:stCondLst>
                                    <p:cond delay="75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1+#ppt_w/2"/>
                                          </p:val>
                                        </p:tav>
                                        <p:tav tm="100000">
                                          <p:val>
                                            <p:strVal val="#ppt_x"/>
                                          </p:val>
                                        </p:tav>
                                      </p:tavLst>
                                    </p:anim>
                                    <p:anim calcmode="lin" valueType="num">
                                      <p:cBhvr additive="base">
                                        <p:cTn id="40" dur="500" fill="hold"/>
                                        <p:tgtEl>
                                          <p:spTgt spid="1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8" grpId="0" animBg="1"/>
      <p:bldP spid="140" grpId="0"/>
      <p:bldP spid="142"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2700000" scaled="1"/>
          <a:tileRect/>
        </a:gradFill>
        <a:effectLst/>
      </p:bgPr>
    </p:bg>
    <p:spTree>
      <p:nvGrpSpPr>
        <p:cNvPr id="1" name=""/>
        <p:cNvGrpSpPr/>
        <p:nvPr/>
      </p:nvGrpSpPr>
      <p:grpSpPr>
        <a:xfrm>
          <a:off x="0" y="0"/>
          <a:ext cx="0" cy="0"/>
          <a:chOff x="0" y="0"/>
          <a:chExt cx="0" cy="0"/>
        </a:xfrm>
      </p:grpSpPr>
      <p:sp>
        <p:nvSpPr>
          <p:cNvPr id="16" name="圆角矩形 7">
            <a:extLst>
              <a:ext uri="{FF2B5EF4-FFF2-40B4-BE49-F238E27FC236}">
                <a16:creationId xmlns:a16="http://schemas.microsoft.com/office/drawing/2014/main" id="{8BC60270-0713-4F1E-AC9F-9D9CE65E1B41}"/>
              </a:ext>
            </a:extLst>
          </p:cNvPr>
          <p:cNvSpPr/>
          <p:nvPr/>
        </p:nvSpPr>
        <p:spPr>
          <a:xfrm>
            <a:off x="913359" y="348845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7" name="圆角矩形 8">
            <a:extLst>
              <a:ext uri="{FF2B5EF4-FFF2-40B4-BE49-F238E27FC236}">
                <a16:creationId xmlns:a16="http://schemas.microsoft.com/office/drawing/2014/main" id="{3605D5B2-6807-45EF-A03E-5E962B1FF5A2}"/>
              </a:ext>
            </a:extLst>
          </p:cNvPr>
          <p:cNvSpPr/>
          <p:nvPr/>
        </p:nvSpPr>
        <p:spPr>
          <a:xfrm>
            <a:off x="2944200" y="3488451"/>
            <a:ext cx="1873001" cy="146964"/>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8" name="圆角矩形 9">
            <a:extLst>
              <a:ext uri="{FF2B5EF4-FFF2-40B4-BE49-F238E27FC236}">
                <a16:creationId xmlns:a16="http://schemas.microsoft.com/office/drawing/2014/main" id="{643D4133-9FE6-4FD1-81BB-7B678ED7F12A}"/>
              </a:ext>
            </a:extLst>
          </p:cNvPr>
          <p:cNvSpPr/>
          <p:nvPr/>
        </p:nvSpPr>
        <p:spPr>
          <a:xfrm>
            <a:off x="4975043" y="348845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9" name="圆角矩形 10">
            <a:extLst>
              <a:ext uri="{FF2B5EF4-FFF2-40B4-BE49-F238E27FC236}">
                <a16:creationId xmlns:a16="http://schemas.microsoft.com/office/drawing/2014/main" id="{6879CBF5-1458-46A0-A7D0-60A8CCEDEB6F}"/>
              </a:ext>
            </a:extLst>
          </p:cNvPr>
          <p:cNvSpPr/>
          <p:nvPr/>
        </p:nvSpPr>
        <p:spPr>
          <a:xfrm>
            <a:off x="7005884" y="348845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0" name="圆角矩形 11">
            <a:extLst>
              <a:ext uri="{FF2B5EF4-FFF2-40B4-BE49-F238E27FC236}">
                <a16:creationId xmlns:a16="http://schemas.microsoft.com/office/drawing/2014/main" id="{263EF284-7C4A-42C7-AB01-6C94E75B4219}"/>
              </a:ext>
            </a:extLst>
          </p:cNvPr>
          <p:cNvSpPr/>
          <p:nvPr/>
        </p:nvSpPr>
        <p:spPr>
          <a:xfrm>
            <a:off x="9036727" y="348845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1" name="等腰三角形 20">
            <a:extLst>
              <a:ext uri="{FF2B5EF4-FFF2-40B4-BE49-F238E27FC236}">
                <a16:creationId xmlns:a16="http://schemas.microsoft.com/office/drawing/2014/main" id="{1FECBD99-B908-4CCD-B1EB-D30AE7D45C38}"/>
              </a:ext>
            </a:extLst>
          </p:cNvPr>
          <p:cNvSpPr/>
          <p:nvPr/>
        </p:nvSpPr>
        <p:spPr>
          <a:xfrm>
            <a:off x="9787547" y="325453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2" name="任意多边形 15">
            <a:extLst>
              <a:ext uri="{FF2B5EF4-FFF2-40B4-BE49-F238E27FC236}">
                <a16:creationId xmlns:a16="http://schemas.microsoft.com/office/drawing/2014/main" id="{E1973A08-B209-4339-B34A-0B81688C9556}"/>
              </a:ext>
            </a:extLst>
          </p:cNvPr>
          <p:cNvSpPr/>
          <p:nvPr/>
        </p:nvSpPr>
        <p:spPr>
          <a:xfrm>
            <a:off x="3695021" y="3736023"/>
            <a:ext cx="371360" cy="133310"/>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3" name="任意多边形 16">
            <a:extLst>
              <a:ext uri="{FF2B5EF4-FFF2-40B4-BE49-F238E27FC236}">
                <a16:creationId xmlns:a16="http://schemas.microsoft.com/office/drawing/2014/main" id="{EAB862A8-EC53-4473-BD3C-09AA147D31EF}"/>
              </a:ext>
            </a:extLst>
          </p:cNvPr>
          <p:cNvSpPr/>
          <p:nvPr/>
        </p:nvSpPr>
        <p:spPr>
          <a:xfrm>
            <a:off x="7756703" y="3736023"/>
            <a:ext cx="371360" cy="133310"/>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4" name="等腰三角形 23">
            <a:extLst>
              <a:ext uri="{FF2B5EF4-FFF2-40B4-BE49-F238E27FC236}">
                <a16:creationId xmlns:a16="http://schemas.microsoft.com/office/drawing/2014/main" id="{E0D4AA56-BA7E-4D3A-97FC-F0DC0A7A1346}"/>
              </a:ext>
            </a:extLst>
          </p:cNvPr>
          <p:cNvSpPr/>
          <p:nvPr/>
        </p:nvSpPr>
        <p:spPr>
          <a:xfrm>
            <a:off x="5725863" y="325453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5" name="等腰三角形 24">
            <a:extLst>
              <a:ext uri="{FF2B5EF4-FFF2-40B4-BE49-F238E27FC236}">
                <a16:creationId xmlns:a16="http://schemas.microsoft.com/office/drawing/2014/main" id="{3B84DF01-A8B4-4D0A-A70C-32A96A9C0F45}"/>
              </a:ext>
            </a:extLst>
          </p:cNvPr>
          <p:cNvSpPr/>
          <p:nvPr/>
        </p:nvSpPr>
        <p:spPr>
          <a:xfrm>
            <a:off x="1664179" y="325453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6" name="文本框 25">
            <a:extLst>
              <a:ext uri="{FF2B5EF4-FFF2-40B4-BE49-F238E27FC236}">
                <a16:creationId xmlns:a16="http://schemas.microsoft.com/office/drawing/2014/main" id="{A730D368-6F64-420E-9811-87E601B841FB}"/>
              </a:ext>
            </a:extLst>
          </p:cNvPr>
          <p:cNvSpPr txBox="1"/>
          <p:nvPr/>
        </p:nvSpPr>
        <p:spPr>
          <a:xfrm>
            <a:off x="913359" y="2219770"/>
            <a:ext cx="1601241" cy="574773"/>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Receive the detailed outline of the project.</a:t>
            </a:r>
          </a:p>
        </p:txBody>
      </p:sp>
      <p:sp>
        <p:nvSpPr>
          <p:cNvPr id="27" name="文本框 26">
            <a:extLst>
              <a:ext uri="{FF2B5EF4-FFF2-40B4-BE49-F238E27FC236}">
                <a16:creationId xmlns:a16="http://schemas.microsoft.com/office/drawing/2014/main" id="{CAB9921A-4460-4672-A0E3-31386AA389C9}"/>
              </a:ext>
            </a:extLst>
          </p:cNvPr>
          <p:cNvSpPr txBox="1"/>
          <p:nvPr/>
        </p:nvSpPr>
        <p:spPr>
          <a:xfrm>
            <a:off x="913359" y="1676779"/>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STEP ONE: </a:t>
            </a:r>
            <a:endParaRPr lang="zh-CN" altLang="en-US" sz="2400" dirty="0">
              <a:solidFill>
                <a:schemeClr val="bg1"/>
              </a:solidFill>
              <a:cs typeface="+mn-ea"/>
              <a:sym typeface="+mn-lt"/>
            </a:endParaRPr>
          </a:p>
        </p:txBody>
      </p:sp>
      <p:sp>
        <p:nvSpPr>
          <p:cNvPr id="28" name="文本框 27">
            <a:extLst>
              <a:ext uri="{FF2B5EF4-FFF2-40B4-BE49-F238E27FC236}">
                <a16:creationId xmlns:a16="http://schemas.microsoft.com/office/drawing/2014/main" id="{FA014327-C336-435E-89D4-75AA21CAD3F7}"/>
              </a:ext>
            </a:extLst>
          </p:cNvPr>
          <p:cNvSpPr txBox="1"/>
          <p:nvPr/>
        </p:nvSpPr>
        <p:spPr>
          <a:xfrm>
            <a:off x="2960814" y="4366803"/>
            <a:ext cx="2211132" cy="831253"/>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Analyze the accepted data to translate it into a concrete implementation plan.</a:t>
            </a:r>
          </a:p>
        </p:txBody>
      </p:sp>
      <p:sp>
        <p:nvSpPr>
          <p:cNvPr id="30" name="文本框 29">
            <a:extLst>
              <a:ext uri="{FF2B5EF4-FFF2-40B4-BE49-F238E27FC236}">
                <a16:creationId xmlns:a16="http://schemas.microsoft.com/office/drawing/2014/main" id="{5D2B5C8D-335C-49DC-8637-8F8F573D7F14}"/>
              </a:ext>
            </a:extLst>
          </p:cNvPr>
          <p:cNvSpPr txBox="1"/>
          <p:nvPr/>
        </p:nvSpPr>
        <p:spPr>
          <a:xfrm>
            <a:off x="2944200" y="3984943"/>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 STEP TWO: </a:t>
            </a:r>
            <a:endParaRPr lang="zh-CN" altLang="en-US" sz="2400" dirty="0">
              <a:solidFill>
                <a:schemeClr val="bg1"/>
              </a:solidFill>
              <a:cs typeface="+mn-ea"/>
              <a:sym typeface="+mn-lt"/>
            </a:endParaRPr>
          </a:p>
        </p:txBody>
      </p:sp>
      <p:sp>
        <p:nvSpPr>
          <p:cNvPr id="31" name="文本框 30">
            <a:extLst>
              <a:ext uri="{FF2B5EF4-FFF2-40B4-BE49-F238E27FC236}">
                <a16:creationId xmlns:a16="http://schemas.microsoft.com/office/drawing/2014/main" id="{0D976BE2-FF1F-4367-A946-E22E2BDA91FD}"/>
              </a:ext>
            </a:extLst>
          </p:cNvPr>
          <p:cNvSpPr txBox="1"/>
          <p:nvPr/>
        </p:nvSpPr>
        <p:spPr>
          <a:xfrm>
            <a:off x="4991655" y="2060825"/>
            <a:ext cx="2211132" cy="1087734"/>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Offer reasonable suggestions on resource allocation, cost control, risk management and monitoring and alerting.</a:t>
            </a:r>
          </a:p>
        </p:txBody>
      </p:sp>
      <p:sp>
        <p:nvSpPr>
          <p:cNvPr id="32" name="文本框 31">
            <a:extLst>
              <a:ext uri="{FF2B5EF4-FFF2-40B4-BE49-F238E27FC236}">
                <a16:creationId xmlns:a16="http://schemas.microsoft.com/office/drawing/2014/main" id="{4949B65C-B13F-400D-8A8A-7D83D2705BF2}"/>
              </a:ext>
            </a:extLst>
          </p:cNvPr>
          <p:cNvSpPr txBox="1"/>
          <p:nvPr/>
        </p:nvSpPr>
        <p:spPr>
          <a:xfrm>
            <a:off x="4975041" y="1698372"/>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STEP THREE: </a:t>
            </a:r>
            <a:endParaRPr lang="zh-CN" altLang="en-US" sz="2400" dirty="0">
              <a:solidFill>
                <a:schemeClr val="bg1"/>
              </a:solidFill>
              <a:cs typeface="+mn-ea"/>
              <a:sym typeface="+mn-lt"/>
            </a:endParaRPr>
          </a:p>
        </p:txBody>
      </p:sp>
      <p:sp>
        <p:nvSpPr>
          <p:cNvPr id="33" name="文本框 32">
            <a:extLst>
              <a:ext uri="{FF2B5EF4-FFF2-40B4-BE49-F238E27FC236}">
                <a16:creationId xmlns:a16="http://schemas.microsoft.com/office/drawing/2014/main" id="{45C68C50-A960-48A2-AED1-95AB26935224}"/>
              </a:ext>
            </a:extLst>
          </p:cNvPr>
          <p:cNvSpPr txBox="1"/>
          <p:nvPr/>
        </p:nvSpPr>
        <p:spPr>
          <a:xfrm>
            <a:off x="7009810" y="4366803"/>
            <a:ext cx="2211132" cy="1600695"/>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Automatically generate task reports periodically according to the project implementation progress and propose plan changes if the plan is not realized on time.</a:t>
            </a:r>
            <a:endParaRPr lang="zh-CN" altLang="en-US" sz="1100" dirty="0">
              <a:solidFill>
                <a:schemeClr val="bg1"/>
              </a:solidFill>
              <a:cs typeface="+mn-ea"/>
              <a:sym typeface="+mn-lt"/>
            </a:endParaRPr>
          </a:p>
        </p:txBody>
      </p:sp>
      <p:sp>
        <p:nvSpPr>
          <p:cNvPr id="34" name="文本框 33">
            <a:extLst>
              <a:ext uri="{FF2B5EF4-FFF2-40B4-BE49-F238E27FC236}">
                <a16:creationId xmlns:a16="http://schemas.microsoft.com/office/drawing/2014/main" id="{5FF1297B-942A-4E30-95D5-E1D851283C03}"/>
              </a:ext>
            </a:extLst>
          </p:cNvPr>
          <p:cNvSpPr txBox="1"/>
          <p:nvPr/>
        </p:nvSpPr>
        <p:spPr>
          <a:xfrm>
            <a:off x="7029701" y="3974663"/>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STEP FOUR: </a:t>
            </a:r>
            <a:endParaRPr lang="zh-CN" altLang="en-US" sz="2400" dirty="0">
              <a:solidFill>
                <a:schemeClr val="bg1"/>
              </a:solidFill>
              <a:cs typeface="+mn-ea"/>
              <a:sym typeface="+mn-lt"/>
            </a:endParaRPr>
          </a:p>
        </p:txBody>
      </p:sp>
      <p:sp>
        <p:nvSpPr>
          <p:cNvPr id="35" name="文本框 34">
            <a:extLst>
              <a:ext uri="{FF2B5EF4-FFF2-40B4-BE49-F238E27FC236}">
                <a16:creationId xmlns:a16="http://schemas.microsoft.com/office/drawing/2014/main" id="{EFAC42E2-1FB1-4C2A-834A-BEA51FE8CF08}"/>
              </a:ext>
            </a:extLst>
          </p:cNvPr>
          <p:cNvSpPr txBox="1"/>
          <p:nvPr/>
        </p:nvSpPr>
        <p:spPr>
          <a:xfrm>
            <a:off x="9027965" y="2058020"/>
            <a:ext cx="2211132" cy="1087734"/>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Review the all things at the end of the project and help to determine the final delivery version.</a:t>
            </a:r>
            <a:endParaRPr lang="zh-CN" altLang="en-US" sz="1100" dirty="0">
              <a:solidFill>
                <a:schemeClr val="bg1"/>
              </a:solidFill>
              <a:cs typeface="+mn-ea"/>
              <a:sym typeface="+mn-lt"/>
            </a:endParaRPr>
          </a:p>
        </p:txBody>
      </p:sp>
      <p:sp>
        <p:nvSpPr>
          <p:cNvPr id="36" name="文本框 35">
            <a:extLst>
              <a:ext uri="{FF2B5EF4-FFF2-40B4-BE49-F238E27FC236}">
                <a16:creationId xmlns:a16="http://schemas.microsoft.com/office/drawing/2014/main" id="{6582AE07-9020-4C6C-AAC3-BEBAB7023ABD}"/>
              </a:ext>
            </a:extLst>
          </p:cNvPr>
          <p:cNvSpPr txBox="1"/>
          <p:nvPr/>
        </p:nvSpPr>
        <p:spPr>
          <a:xfrm>
            <a:off x="9011351" y="1676160"/>
            <a:ext cx="2018155" cy="830997"/>
          </a:xfrm>
          <a:prstGeom prst="rect">
            <a:avLst/>
          </a:prstGeom>
          <a:noFill/>
        </p:spPr>
        <p:txBody>
          <a:bodyPr wrap="square" rtlCol="0">
            <a:spAutoFit/>
          </a:bodyPr>
          <a:lstStyle/>
          <a:p>
            <a:pPr algn="just"/>
            <a:r>
              <a:rPr lang="en-US" altLang="zh-CN" sz="2400" dirty="0">
                <a:solidFill>
                  <a:schemeClr val="bg1"/>
                </a:solidFill>
                <a:cs typeface="+mn-ea"/>
                <a:sym typeface="+mn-lt"/>
              </a:rPr>
              <a:t>STEP FIVE: </a:t>
            </a:r>
            <a:endParaRPr lang="zh-CN" altLang="en-US" sz="2400" dirty="0">
              <a:solidFill>
                <a:schemeClr val="bg1"/>
              </a:solidFill>
              <a:cs typeface="+mn-ea"/>
              <a:sym typeface="+mn-lt"/>
            </a:endParaRPr>
          </a:p>
          <a:p>
            <a:pPr algn="just"/>
            <a:endParaRPr lang="zh-CN" altLang="en-US" sz="2400" dirty="0">
              <a:solidFill>
                <a:schemeClr val="bg1"/>
              </a:solidFill>
              <a:cs typeface="+mn-ea"/>
              <a:sym typeface="+mn-lt"/>
            </a:endParaRPr>
          </a:p>
        </p:txBody>
      </p:sp>
      <p:sp>
        <p:nvSpPr>
          <p:cNvPr id="2" name="文本框 1">
            <a:extLst>
              <a:ext uri="{FF2B5EF4-FFF2-40B4-BE49-F238E27FC236}">
                <a16:creationId xmlns:a16="http://schemas.microsoft.com/office/drawing/2014/main" id="{04F0FBEC-8FFA-F783-93EF-683ECB38D428}"/>
              </a:ext>
            </a:extLst>
          </p:cNvPr>
          <p:cNvSpPr txBox="1"/>
          <p:nvPr/>
        </p:nvSpPr>
        <p:spPr>
          <a:xfrm>
            <a:off x="3811201" y="455317"/>
            <a:ext cx="4569597" cy="707886"/>
          </a:xfrm>
          <a:prstGeom prst="rect">
            <a:avLst/>
          </a:prstGeom>
          <a:noFill/>
        </p:spPr>
        <p:txBody>
          <a:bodyPr wrap="square" rtlCol="0">
            <a:spAutoFit/>
          </a:bodyPr>
          <a:lstStyle/>
          <a:p>
            <a:r>
              <a:rPr lang="en-US" altLang="zh-CN" sz="4000" spc="100" dirty="0">
                <a:solidFill>
                  <a:srgbClr val="304086"/>
                </a:solidFill>
                <a:cs typeface="+mn-ea"/>
                <a:sym typeface="+mn-lt"/>
              </a:rPr>
              <a:t>Working Process</a:t>
            </a:r>
          </a:p>
        </p:txBody>
      </p:sp>
      <p:pic>
        <p:nvPicPr>
          <p:cNvPr id="3" name="图片 2">
            <a:extLst>
              <a:ext uri="{FF2B5EF4-FFF2-40B4-BE49-F238E27FC236}">
                <a16:creationId xmlns:a16="http://schemas.microsoft.com/office/drawing/2014/main" id="{2FDD8B6B-6688-35DB-0ABE-E061248FD16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11525" y="4447268"/>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cxnSp>
        <p:nvCxnSpPr>
          <p:cNvPr id="4" name="直接连接符 3">
            <a:extLst>
              <a:ext uri="{FF2B5EF4-FFF2-40B4-BE49-F238E27FC236}">
                <a16:creationId xmlns:a16="http://schemas.microsoft.com/office/drawing/2014/main" id="{41E4309E-6645-EC52-1E00-AC044C5A2331}"/>
              </a:ext>
            </a:extLst>
          </p:cNvPr>
          <p:cNvCxnSpPr/>
          <p:nvPr/>
        </p:nvCxnSpPr>
        <p:spPr>
          <a:xfrm>
            <a:off x="6993196" y="1379865"/>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10119"/>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22" presetClass="entr" presetSubtype="1" fill="hold" grpId="0" nodeType="withEffect">
                                  <p:stCondLst>
                                    <p:cond delay="100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par>
                                <p:cTn id="33" presetID="22" presetClass="entr" presetSubtype="1" fill="hold" grpId="0" nodeType="withEffect">
                                  <p:stCondLst>
                                    <p:cond delay="100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par>
                                <p:cTn id="36" presetID="22" presetClass="entr" presetSubtype="4" fill="hold" grpId="0" nodeType="withEffect">
                                  <p:stCondLst>
                                    <p:cond delay="1000"/>
                                  </p:stCondLst>
                                  <p:childTnLst>
                                    <p:set>
                                      <p:cBhvr>
                                        <p:cTn id="37" dur="1" fill="hold">
                                          <p:stCondLst>
                                            <p:cond delay="0"/>
                                          </p:stCondLst>
                                        </p:cTn>
                                        <p:tgtEl>
                                          <p:spTgt spid="21"/>
                                        </p:tgtEl>
                                        <p:attrNameLst>
                                          <p:attrName>style.visibility</p:attrName>
                                        </p:attrNameLst>
                                      </p:cBhvr>
                                      <p:to>
                                        <p:strVal val="visible"/>
                                      </p:to>
                                    </p:set>
                                    <p:animEffect transition="in" filter="wipe(down)">
                                      <p:cBhvr>
                                        <p:cTn id="38" dur="500"/>
                                        <p:tgtEl>
                                          <p:spTgt spid="21"/>
                                        </p:tgtEl>
                                      </p:cBhvr>
                                    </p:animEffect>
                                  </p:childTnLst>
                                </p:cTn>
                              </p:par>
                              <p:par>
                                <p:cTn id="39" presetID="22" presetClass="entr" presetSubtype="4" fill="hold" grpId="0" nodeType="withEffect">
                                  <p:stCondLst>
                                    <p:cond delay="100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par>
                                <p:cTn id="42" presetID="22" presetClass="entr" presetSubtype="4" fill="hold" grpId="0" nodeType="withEffect">
                                  <p:stCondLst>
                                    <p:cond delay="1000"/>
                                  </p:stCondLst>
                                  <p:childTnLst>
                                    <p:set>
                                      <p:cBhvr>
                                        <p:cTn id="43" dur="1" fill="hold">
                                          <p:stCondLst>
                                            <p:cond delay="0"/>
                                          </p:stCondLst>
                                        </p:cTn>
                                        <p:tgtEl>
                                          <p:spTgt spid="25"/>
                                        </p:tgtEl>
                                        <p:attrNameLst>
                                          <p:attrName>style.visibility</p:attrName>
                                        </p:attrNameLst>
                                      </p:cBhvr>
                                      <p:to>
                                        <p:strVal val="visible"/>
                                      </p:to>
                                    </p:set>
                                    <p:animEffect transition="in" filter="wipe(down)">
                                      <p:cBhvr>
                                        <p:cTn id="44" dur="500"/>
                                        <p:tgtEl>
                                          <p:spTgt spid="25"/>
                                        </p:tgtEl>
                                      </p:cBhvr>
                                    </p:animEffect>
                                  </p:childTnLst>
                                </p:cTn>
                              </p:par>
                              <p:par>
                                <p:cTn id="45" presetID="47" presetClass="entr" presetSubtype="0" fill="hold" grpId="0" nodeType="withEffect">
                                  <p:stCondLst>
                                    <p:cond delay="150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150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150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1000"/>
                                        <p:tgtEl>
                                          <p:spTgt spid="32"/>
                                        </p:tgtEl>
                                      </p:cBhvr>
                                    </p:animEffect>
                                    <p:anim calcmode="lin" valueType="num">
                                      <p:cBhvr>
                                        <p:cTn id="58" dur="1000" fill="hold"/>
                                        <p:tgtEl>
                                          <p:spTgt spid="32"/>
                                        </p:tgtEl>
                                        <p:attrNameLst>
                                          <p:attrName>ppt_x</p:attrName>
                                        </p:attrNameLst>
                                      </p:cBhvr>
                                      <p:tavLst>
                                        <p:tav tm="0">
                                          <p:val>
                                            <p:strVal val="#ppt_x"/>
                                          </p:val>
                                        </p:tav>
                                        <p:tav tm="100000">
                                          <p:val>
                                            <p:strVal val="#ppt_x"/>
                                          </p:val>
                                        </p:tav>
                                      </p:tavLst>
                                    </p:anim>
                                    <p:anim calcmode="lin" valueType="num">
                                      <p:cBhvr>
                                        <p:cTn id="59" dur="1000" fill="hold"/>
                                        <p:tgtEl>
                                          <p:spTgt spid="32"/>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150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150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1000"/>
                                        <p:tgtEl>
                                          <p:spTgt spid="36"/>
                                        </p:tgtEl>
                                      </p:cBhvr>
                                    </p:animEffect>
                                    <p:anim calcmode="lin" valueType="num">
                                      <p:cBhvr>
                                        <p:cTn id="68" dur="1000" fill="hold"/>
                                        <p:tgtEl>
                                          <p:spTgt spid="36"/>
                                        </p:tgtEl>
                                        <p:attrNameLst>
                                          <p:attrName>ppt_x</p:attrName>
                                        </p:attrNameLst>
                                      </p:cBhvr>
                                      <p:tavLst>
                                        <p:tav tm="0">
                                          <p:val>
                                            <p:strVal val="#ppt_x"/>
                                          </p:val>
                                        </p:tav>
                                        <p:tav tm="100000">
                                          <p:val>
                                            <p:strVal val="#ppt_x"/>
                                          </p:val>
                                        </p:tav>
                                      </p:tavLst>
                                    </p:anim>
                                    <p:anim calcmode="lin" valueType="num">
                                      <p:cBhvr>
                                        <p:cTn id="69" dur="1000" fill="hold"/>
                                        <p:tgtEl>
                                          <p:spTgt spid="3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150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1000"/>
                                        <p:tgtEl>
                                          <p:spTgt spid="34"/>
                                        </p:tgtEl>
                                      </p:cBhvr>
                                    </p:animEffect>
                                    <p:anim calcmode="lin" valueType="num">
                                      <p:cBhvr>
                                        <p:cTn id="78" dur="1000" fill="hold"/>
                                        <p:tgtEl>
                                          <p:spTgt spid="34"/>
                                        </p:tgtEl>
                                        <p:attrNameLst>
                                          <p:attrName>ppt_x</p:attrName>
                                        </p:attrNameLst>
                                      </p:cBhvr>
                                      <p:tavLst>
                                        <p:tav tm="0">
                                          <p:val>
                                            <p:strVal val="#ppt_x"/>
                                          </p:val>
                                        </p:tav>
                                        <p:tav tm="100000">
                                          <p:val>
                                            <p:strVal val="#ppt_x"/>
                                          </p:val>
                                        </p:tav>
                                      </p:tavLst>
                                    </p:anim>
                                    <p:anim calcmode="lin" valueType="num">
                                      <p:cBhvr>
                                        <p:cTn id="79" dur="1000" fill="hold"/>
                                        <p:tgtEl>
                                          <p:spTgt spid="3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150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1000"/>
                                        <p:tgtEl>
                                          <p:spTgt spid="33"/>
                                        </p:tgtEl>
                                      </p:cBhvr>
                                    </p:animEffect>
                                    <p:anim calcmode="lin" valueType="num">
                                      <p:cBhvr>
                                        <p:cTn id="83" dur="1000" fill="hold"/>
                                        <p:tgtEl>
                                          <p:spTgt spid="33"/>
                                        </p:tgtEl>
                                        <p:attrNameLst>
                                          <p:attrName>ppt_x</p:attrName>
                                        </p:attrNameLst>
                                      </p:cBhvr>
                                      <p:tavLst>
                                        <p:tav tm="0">
                                          <p:val>
                                            <p:strVal val="#ppt_x"/>
                                          </p:val>
                                        </p:tav>
                                        <p:tav tm="100000">
                                          <p:val>
                                            <p:strVal val="#ppt_x"/>
                                          </p:val>
                                        </p:tav>
                                      </p:tavLst>
                                    </p:anim>
                                    <p:anim calcmode="lin" valueType="num">
                                      <p:cBhvr>
                                        <p:cTn id="84" dur="1000" fill="hold"/>
                                        <p:tgtEl>
                                          <p:spTgt spid="3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150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1000"/>
                                        <p:tgtEl>
                                          <p:spTgt spid="28"/>
                                        </p:tgtEl>
                                      </p:cBhvr>
                                    </p:animEffect>
                                    <p:anim calcmode="lin" valueType="num">
                                      <p:cBhvr>
                                        <p:cTn id="88" dur="1000" fill="hold"/>
                                        <p:tgtEl>
                                          <p:spTgt spid="28"/>
                                        </p:tgtEl>
                                        <p:attrNameLst>
                                          <p:attrName>ppt_x</p:attrName>
                                        </p:attrNameLst>
                                      </p:cBhvr>
                                      <p:tavLst>
                                        <p:tav tm="0">
                                          <p:val>
                                            <p:strVal val="#ppt_x"/>
                                          </p:val>
                                        </p:tav>
                                        <p:tav tm="100000">
                                          <p:val>
                                            <p:strVal val="#ppt_x"/>
                                          </p:val>
                                        </p:tav>
                                      </p:tavLst>
                                    </p:anim>
                                    <p:anim calcmode="lin" valueType="num">
                                      <p:cBhvr>
                                        <p:cTn id="89" dur="1000" fill="hold"/>
                                        <p:tgtEl>
                                          <p:spTgt spid="2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150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1000"/>
                                        <p:tgtEl>
                                          <p:spTgt spid="30"/>
                                        </p:tgtEl>
                                      </p:cBhvr>
                                    </p:animEffect>
                                    <p:anim calcmode="lin" valueType="num">
                                      <p:cBhvr>
                                        <p:cTn id="93" dur="1000" fill="hold"/>
                                        <p:tgtEl>
                                          <p:spTgt spid="30"/>
                                        </p:tgtEl>
                                        <p:attrNameLst>
                                          <p:attrName>ppt_x</p:attrName>
                                        </p:attrNameLst>
                                      </p:cBhvr>
                                      <p:tavLst>
                                        <p:tav tm="0">
                                          <p:val>
                                            <p:strVal val="#ppt_x"/>
                                          </p:val>
                                        </p:tav>
                                        <p:tav tm="100000">
                                          <p:val>
                                            <p:strVal val="#ppt_x"/>
                                          </p:val>
                                        </p:tav>
                                      </p:tavLst>
                                    </p:anim>
                                    <p:anim calcmode="lin" valueType="num">
                                      <p:cBhvr>
                                        <p:cTn id="94" dur="1000" fill="hold"/>
                                        <p:tgtEl>
                                          <p:spTgt spid="30"/>
                                        </p:tgtEl>
                                        <p:attrNameLst>
                                          <p:attrName>ppt_y</p:attrName>
                                        </p:attrNameLst>
                                      </p:cBhvr>
                                      <p:tavLst>
                                        <p:tav tm="0">
                                          <p:val>
                                            <p:strVal val="#ppt_y+.1"/>
                                          </p:val>
                                        </p:tav>
                                        <p:tav tm="100000">
                                          <p:val>
                                            <p:strVal val="#ppt_y"/>
                                          </p:val>
                                        </p:tav>
                                      </p:tavLst>
                                    </p:anim>
                                  </p:childTnLst>
                                </p:cTn>
                              </p:par>
                              <p:par>
                                <p:cTn id="95" presetID="2" presetClass="entr" presetSubtype="2" fill="hold" grpId="0" nodeType="withEffect">
                                  <p:stCondLst>
                                    <p:cond delay="750"/>
                                  </p:stCondLst>
                                  <p:childTnLst>
                                    <p:set>
                                      <p:cBhvr>
                                        <p:cTn id="96" dur="1" fill="hold">
                                          <p:stCondLst>
                                            <p:cond delay="0"/>
                                          </p:stCondLst>
                                        </p:cTn>
                                        <p:tgtEl>
                                          <p:spTgt spid="2"/>
                                        </p:tgtEl>
                                        <p:attrNameLst>
                                          <p:attrName>style.visibility</p:attrName>
                                        </p:attrNameLst>
                                      </p:cBhvr>
                                      <p:to>
                                        <p:strVal val="visible"/>
                                      </p:to>
                                    </p:set>
                                    <p:anim calcmode="lin" valueType="num">
                                      <p:cBhvr additive="base">
                                        <p:cTn id="97" dur="500" fill="hold"/>
                                        <p:tgtEl>
                                          <p:spTgt spid="2"/>
                                        </p:tgtEl>
                                        <p:attrNameLst>
                                          <p:attrName>ppt_x</p:attrName>
                                        </p:attrNameLst>
                                      </p:cBhvr>
                                      <p:tavLst>
                                        <p:tav tm="0">
                                          <p:val>
                                            <p:strVal val="1+#ppt_w/2"/>
                                          </p:val>
                                        </p:tav>
                                        <p:tav tm="100000">
                                          <p:val>
                                            <p:strVal val="#ppt_x"/>
                                          </p:val>
                                        </p:tav>
                                      </p:tavLst>
                                    </p:anim>
                                    <p:anim calcmode="lin" valueType="num">
                                      <p:cBhvr additive="base">
                                        <p:cTn id="98" dur="500" fill="hold"/>
                                        <p:tgtEl>
                                          <p:spTgt spid="2"/>
                                        </p:tgtEl>
                                        <p:attrNameLst>
                                          <p:attrName>ppt_y</p:attrName>
                                        </p:attrNameLst>
                                      </p:cBhvr>
                                      <p:tavLst>
                                        <p:tav tm="0">
                                          <p:val>
                                            <p:strVal val="#ppt_y"/>
                                          </p:val>
                                        </p:tav>
                                        <p:tav tm="100000">
                                          <p:val>
                                            <p:strVal val="#ppt_y"/>
                                          </p:val>
                                        </p:tav>
                                      </p:tavLst>
                                    </p:anim>
                                  </p:childTnLst>
                                </p:cTn>
                              </p:par>
                              <p:par>
                                <p:cTn id="99" presetID="47" presetClass="entr" presetSubtype="0" fill="hold" nodeType="withEffect">
                                  <p:stCondLst>
                                    <p:cond delay="0"/>
                                  </p:stCondLst>
                                  <p:childTnLst>
                                    <p:set>
                                      <p:cBhvr>
                                        <p:cTn id="100" dur="1" fill="hold">
                                          <p:stCondLst>
                                            <p:cond delay="0"/>
                                          </p:stCondLst>
                                        </p:cTn>
                                        <p:tgtEl>
                                          <p:spTgt spid="3"/>
                                        </p:tgtEl>
                                        <p:attrNameLst>
                                          <p:attrName>style.visibility</p:attrName>
                                        </p:attrNameLst>
                                      </p:cBhvr>
                                      <p:to>
                                        <p:strVal val="visible"/>
                                      </p:to>
                                    </p:set>
                                    <p:animEffect transition="in" filter="fade">
                                      <p:cBhvr>
                                        <p:cTn id="101" dur="1000"/>
                                        <p:tgtEl>
                                          <p:spTgt spid="3"/>
                                        </p:tgtEl>
                                      </p:cBhvr>
                                    </p:animEffect>
                                    <p:anim calcmode="lin" valueType="num">
                                      <p:cBhvr>
                                        <p:cTn id="102" dur="1000" fill="hold"/>
                                        <p:tgtEl>
                                          <p:spTgt spid="3"/>
                                        </p:tgtEl>
                                        <p:attrNameLst>
                                          <p:attrName>ppt_x</p:attrName>
                                        </p:attrNameLst>
                                      </p:cBhvr>
                                      <p:tavLst>
                                        <p:tav tm="0">
                                          <p:val>
                                            <p:strVal val="#ppt_x"/>
                                          </p:val>
                                        </p:tav>
                                        <p:tav tm="100000">
                                          <p:val>
                                            <p:strVal val="#ppt_x"/>
                                          </p:val>
                                        </p:tav>
                                      </p:tavLst>
                                    </p:anim>
                                    <p:anim calcmode="lin" valueType="num">
                                      <p:cBhvr>
                                        <p:cTn id="103" dur="1000" fill="hold"/>
                                        <p:tgtEl>
                                          <p:spTgt spid="3"/>
                                        </p:tgtEl>
                                        <p:attrNameLst>
                                          <p:attrName>ppt_y</p:attrName>
                                        </p:attrNameLst>
                                      </p:cBhvr>
                                      <p:tavLst>
                                        <p:tav tm="0">
                                          <p:val>
                                            <p:strVal val="#ppt_y-.1"/>
                                          </p:val>
                                        </p:tav>
                                        <p:tav tm="100000">
                                          <p:val>
                                            <p:strVal val="#ppt_y"/>
                                          </p:val>
                                        </p:tav>
                                      </p:tavLst>
                                    </p:anim>
                                  </p:childTnLst>
                                </p:cTn>
                              </p:par>
                              <p:par>
                                <p:cTn id="104" presetID="22" presetClass="entr" presetSubtype="2" fill="hold" nodeType="withEffect">
                                  <p:stCondLst>
                                    <p:cond delay="0"/>
                                  </p:stCondLst>
                                  <p:childTnLst>
                                    <p:set>
                                      <p:cBhvr>
                                        <p:cTn id="105" dur="1" fill="hold">
                                          <p:stCondLst>
                                            <p:cond delay="0"/>
                                          </p:stCondLst>
                                        </p:cTn>
                                        <p:tgtEl>
                                          <p:spTgt spid="4"/>
                                        </p:tgtEl>
                                        <p:attrNameLst>
                                          <p:attrName>style.visibility</p:attrName>
                                        </p:attrNameLst>
                                      </p:cBhvr>
                                      <p:to>
                                        <p:strVal val="visible"/>
                                      </p:to>
                                    </p:set>
                                    <p:animEffect transition="in" filter="wipe(right)">
                                      <p:cBhvr>
                                        <p:cTn id="10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30" grpId="0"/>
      <p:bldP spid="31" grpId="0"/>
      <p:bldP spid="32" grpId="0"/>
      <p:bldP spid="33" grpId="0"/>
      <p:bldP spid="34" grpId="0"/>
      <p:bldP spid="35" grpId="0"/>
      <p:bldP spid="36"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平行四边形 73">
            <a:extLst>
              <a:ext uri="{FF2B5EF4-FFF2-40B4-BE49-F238E27FC236}">
                <a16:creationId xmlns:a16="http://schemas.microsoft.com/office/drawing/2014/main" id="{76697D88-A86F-4D35-A8DF-8FA5F519C1E1}"/>
              </a:ext>
            </a:extLst>
          </p:cNvPr>
          <p:cNvSpPr/>
          <p:nvPr/>
        </p:nvSpPr>
        <p:spPr>
          <a:xfrm flipH="1">
            <a:off x="6897979" y="-360422"/>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5" name="Google Shape;355;p19">
            <a:extLst>
              <a:ext uri="{FF2B5EF4-FFF2-40B4-BE49-F238E27FC236}">
                <a16:creationId xmlns:a16="http://schemas.microsoft.com/office/drawing/2014/main" id="{50CA05E3-7E0A-4A09-ABC1-0CD14E681C89}"/>
              </a:ext>
            </a:extLst>
          </p:cNvPr>
          <p:cNvCxnSpPr>
            <a:cxnSpLocks/>
          </p:cNvCxnSpPr>
          <p:nvPr/>
        </p:nvCxnSpPr>
        <p:spPr>
          <a:xfrm flipH="1">
            <a:off x="6685640" y="3229671"/>
            <a:ext cx="1851404"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64" name="Google Shape;368;p19">
            <a:extLst>
              <a:ext uri="{FF2B5EF4-FFF2-40B4-BE49-F238E27FC236}">
                <a16:creationId xmlns:a16="http://schemas.microsoft.com/office/drawing/2014/main" id="{5C3B3122-5DE9-498F-A796-A11B157470EC}"/>
              </a:ext>
            </a:extLst>
          </p:cNvPr>
          <p:cNvCxnSpPr>
            <a:cxnSpLocks/>
          </p:cNvCxnSpPr>
          <p:nvPr/>
        </p:nvCxnSpPr>
        <p:spPr>
          <a:xfrm flipH="1">
            <a:off x="6685640" y="4705357"/>
            <a:ext cx="1708518"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77" name="Google Shape;380;p19">
            <a:extLst>
              <a:ext uri="{FF2B5EF4-FFF2-40B4-BE49-F238E27FC236}">
                <a16:creationId xmlns:a16="http://schemas.microsoft.com/office/drawing/2014/main" id="{AABFC0DD-59B0-4DFA-8C01-6EEC4D6BA0A8}"/>
              </a:ext>
            </a:extLst>
          </p:cNvPr>
          <p:cNvCxnSpPr>
            <a:cxnSpLocks/>
          </p:cNvCxnSpPr>
          <p:nvPr/>
        </p:nvCxnSpPr>
        <p:spPr>
          <a:xfrm flipH="1">
            <a:off x="6696532" y="5612682"/>
            <a:ext cx="3286220"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116" name="Google Shape;355;p19">
            <a:extLst>
              <a:ext uri="{FF2B5EF4-FFF2-40B4-BE49-F238E27FC236}">
                <a16:creationId xmlns:a16="http://schemas.microsoft.com/office/drawing/2014/main" id="{91A33584-F185-4A1E-AF44-A64192F42001}"/>
              </a:ext>
            </a:extLst>
          </p:cNvPr>
          <p:cNvCxnSpPr>
            <a:cxnSpLocks/>
          </p:cNvCxnSpPr>
          <p:nvPr/>
        </p:nvCxnSpPr>
        <p:spPr>
          <a:xfrm flipH="1">
            <a:off x="6696532" y="1889860"/>
            <a:ext cx="3349005" cy="0"/>
          </a:xfrm>
          <a:prstGeom prst="straightConnector1">
            <a:avLst/>
          </a:prstGeom>
          <a:noFill/>
          <a:ln w="9525" cap="flat" cmpd="sng">
            <a:solidFill>
              <a:schemeClr val="bg1">
                <a:lumMod val="75000"/>
              </a:schemeClr>
            </a:solidFill>
            <a:prstDash val="dash"/>
            <a:round/>
            <a:headEnd type="none" w="med" len="med"/>
            <a:tailEnd type="oval" w="med" len="med"/>
          </a:ln>
        </p:spPr>
      </p:cxnSp>
      <p:grpSp>
        <p:nvGrpSpPr>
          <p:cNvPr id="10" name="组合 9">
            <a:extLst>
              <a:ext uri="{FF2B5EF4-FFF2-40B4-BE49-F238E27FC236}">
                <a16:creationId xmlns:a16="http://schemas.microsoft.com/office/drawing/2014/main" id="{E0D9EC9D-A3DA-463B-87FE-E6775F203144}"/>
              </a:ext>
            </a:extLst>
          </p:cNvPr>
          <p:cNvGrpSpPr/>
          <p:nvPr/>
        </p:nvGrpSpPr>
        <p:grpSpPr>
          <a:xfrm>
            <a:off x="7283728" y="1182731"/>
            <a:ext cx="4560562" cy="4492538"/>
            <a:chOff x="7392277" y="2017855"/>
            <a:chExt cx="3526554" cy="3473224"/>
          </a:xfrm>
        </p:grpSpPr>
        <p:sp>
          <p:nvSpPr>
            <p:cNvPr id="23" name="Google Shape;330;p19">
              <a:extLst>
                <a:ext uri="{FF2B5EF4-FFF2-40B4-BE49-F238E27FC236}">
                  <a16:creationId xmlns:a16="http://schemas.microsoft.com/office/drawing/2014/main" id="{D7F7E269-6987-4814-947E-2366DB9F3253}"/>
                </a:ext>
              </a:extLst>
            </p:cNvPr>
            <p:cNvSpPr/>
            <p:nvPr/>
          </p:nvSpPr>
          <p:spPr>
            <a:xfrm>
              <a:off x="8613552" y="2499941"/>
              <a:ext cx="390518" cy="1547095"/>
            </a:xfrm>
            <a:custGeom>
              <a:avLst/>
              <a:gdLst/>
              <a:ahLst/>
              <a:cxnLst/>
              <a:rect l="l" t="t" r="r" b="b"/>
              <a:pathLst>
                <a:path w="20335" h="80560" extrusionOk="0">
                  <a:moveTo>
                    <a:pt x="185" y="0"/>
                  </a:moveTo>
                  <a:lnTo>
                    <a:pt x="0" y="51279"/>
                  </a:lnTo>
                  <a:lnTo>
                    <a:pt x="20038" y="80560"/>
                  </a:lnTo>
                  <a:lnTo>
                    <a:pt x="20334" y="29429"/>
                  </a:lnTo>
                  <a:lnTo>
                    <a:pt x="185"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331;p19">
              <a:extLst>
                <a:ext uri="{FF2B5EF4-FFF2-40B4-BE49-F238E27FC236}">
                  <a16:creationId xmlns:a16="http://schemas.microsoft.com/office/drawing/2014/main" id="{0C63C2FA-D764-41BD-A55F-51916A50BA67}"/>
                </a:ext>
              </a:extLst>
            </p:cNvPr>
            <p:cNvSpPr/>
            <p:nvPr/>
          </p:nvSpPr>
          <p:spPr>
            <a:xfrm>
              <a:off x="8992604" y="3035202"/>
              <a:ext cx="544575" cy="1018152"/>
            </a:xfrm>
            <a:custGeom>
              <a:avLst/>
              <a:gdLst/>
              <a:ahLst/>
              <a:cxnLst/>
              <a:rect l="l" t="t" r="r" b="b"/>
              <a:pathLst>
                <a:path w="28357" h="53017" extrusionOk="0">
                  <a:moveTo>
                    <a:pt x="10463" y="0"/>
                  </a:moveTo>
                  <a:cubicBezTo>
                    <a:pt x="9871" y="0"/>
                    <a:pt x="9243" y="148"/>
                    <a:pt x="8614" y="148"/>
                  </a:cubicBezTo>
                  <a:lnTo>
                    <a:pt x="8023" y="148"/>
                  </a:lnTo>
                  <a:cubicBezTo>
                    <a:pt x="7542" y="148"/>
                    <a:pt x="7099" y="333"/>
                    <a:pt x="6618" y="333"/>
                  </a:cubicBezTo>
                  <a:lnTo>
                    <a:pt x="6027" y="333"/>
                  </a:lnTo>
                  <a:cubicBezTo>
                    <a:pt x="5250" y="481"/>
                    <a:pt x="4622" y="481"/>
                    <a:pt x="3993" y="629"/>
                  </a:cubicBezTo>
                  <a:lnTo>
                    <a:pt x="3697" y="629"/>
                  </a:lnTo>
                  <a:cubicBezTo>
                    <a:pt x="2921" y="776"/>
                    <a:pt x="2329" y="924"/>
                    <a:pt x="1553" y="924"/>
                  </a:cubicBezTo>
                  <a:cubicBezTo>
                    <a:pt x="1405" y="924"/>
                    <a:pt x="1405" y="1072"/>
                    <a:pt x="1220" y="1072"/>
                  </a:cubicBezTo>
                  <a:cubicBezTo>
                    <a:pt x="925" y="1072"/>
                    <a:pt x="629" y="1072"/>
                    <a:pt x="296" y="1257"/>
                  </a:cubicBezTo>
                  <a:lnTo>
                    <a:pt x="0" y="52388"/>
                  </a:lnTo>
                  <a:cubicBezTo>
                    <a:pt x="481" y="52388"/>
                    <a:pt x="925" y="52240"/>
                    <a:pt x="1405" y="52240"/>
                  </a:cubicBezTo>
                  <a:cubicBezTo>
                    <a:pt x="1997" y="52092"/>
                    <a:pt x="2773" y="51907"/>
                    <a:pt x="3549" y="51759"/>
                  </a:cubicBezTo>
                  <a:lnTo>
                    <a:pt x="3845" y="51759"/>
                  </a:lnTo>
                  <a:cubicBezTo>
                    <a:pt x="4474" y="51759"/>
                    <a:pt x="5102" y="51611"/>
                    <a:pt x="5842" y="51611"/>
                  </a:cubicBezTo>
                  <a:cubicBezTo>
                    <a:pt x="6027" y="51611"/>
                    <a:pt x="6174" y="51463"/>
                    <a:pt x="6470" y="51463"/>
                  </a:cubicBezTo>
                  <a:lnTo>
                    <a:pt x="7690" y="51463"/>
                  </a:lnTo>
                  <a:cubicBezTo>
                    <a:pt x="8023" y="51315"/>
                    <a:pt x="8171" y="51315"/>
                    <a:pt x="8467" y="51315"/>
                  </a:cubicBezTo>
                  <a:lnTo>
                    <a:pt x="10315" y="51315"/>
                  </a:lnTo>
                  <a:cubicBezTo>
                    <a:pt x="11091" y="51168"/>
                    <a:pt x="11720" y="51168"/>
                    <a:pt x="12312" y="51168"/>
                  </a:cubicBezTo>
                  <a:lnTo>
                    <a:pt x="14160" y="51168"/>
                  </a:lnTo>
                  <a:cubicBezTo>
                    <a:pt x="14493" y="51168"/>
                    <a:pt x="14641" y="51315"/>
                    <a:pt x="14936" y="51315"/>
                  </a:cubicBezTo>
                  <a:lnTo>
                    <a:pt x="16785" y="51315"/>
                  </a:lnTo>
                  <a:cubicBezTo>
                    <a:pt x="17118" y="51315"/>
                    <a:pt x="17561" y="51315"/>
                    <a:pt x="17857" y="51463"/>
                  </a:cubicBezTo>
                  <a:lnTo>
                    <a:pt x="18634" y="51463"/>
                  </a:lnTo>
                  <a:cubicBezTo>
                    <a:pt x="18966" y="51463"/>
                    <a:pt x="19410" y="51611"/>
                    <a:pt x="19706" y="51611"/>
                  </a:cubicBezTo>
                  <a:lnTo>
                    <a:pt x="20482" y="51611"/>
                  </a:lnTo>
                  <a:cubicBezTo>
                    <a:pt x="20815" y="51759"/>
                    <a:pt x="21111" y="51759"/>
                    <a:pt x="21554" y="51759"/>
                  </a:cubicBezTo>
                  <a:cubicBezTo>
                    <a:pt x="21739" y="51759"/>
                    <a:pt x="22035" y="51907"/>
                    <a:pt x="22331" y="51907"/>
                  </a:cubicBezTo>
                  <a:cubicBezTo>
                    <a:pt x="22663" y="51907"/>
                    <a:pt x="22959" y="52092"/>
                    <a:pt x="23403" y="52092"/>
                  </a:cubicBezTo>
                  <a:cubicBezTo>
                    <a:pt x="23735" y="52092"/>
                    <a:pt x="23883" y="52240"/>
                    <a:pt x="24179" y="52240"/>
                  </a:cubicBezTo>
                  <a:cubicBezTo>
                    <a:pt x="24512" y="52240"/>
                    <a:pt x="24955" y="52388"/>
                    <a:pt x="25251" y="52388"/>
                  </a:cubicBezTo>
                  <a:cubicBezTo>
                    <a:pt x="25436" y="52535"/>
                    <a:pt x="25732" y="52535"/>
                    <a:pt x="26028" y="52535"/>
                  </a:cubicBezTo>
                  <a:cubicBezTo>
                    <a:pt x="26656" y="52683"/>
                    <a:pt x="27433" y="52831"/>
                    <a:pt x="28209" y="53016"/>
                  </a:cubicBezTo>
                  <a:lnTo>
                    <a:pt x="28357" y="1849"/>
                  </a:lnTo>
                  <a:cubicBezTo>
                    <a:pt x="27580" y="1701"/>
                    <a:pt x="26952" y="1553"/>
                    <a:pt x="26176" y="1405"/>
                  </a:cubicBezTo>
                  <a:lnTo>
                    <a:pt x="25880" y="1405"/>
                  </a:lnTo>
                  <a:cubicBezTo>
                    <a:pt x="25732" y="1257"/>
                    <a:pt x="25584" y="1257"/>
                    <a:pt x="25436" y="1257"/>
                  </a:cubicBezTo>
                  <a:cubicBezTo>
                    <a:pt x="25103" y="1072"/>
                    <a:pt x="24660" y="1072"/>
                    <a:pt x="24327" y="1072"/>
                  </a:cubicBezTo>
                  <a:cubicBezTo>
                    <a:pt x="24031" y="924"/>
                    <a:pt x="23883" y="924"/>
                    <a:pt x="23588" y="924"/>
                  </a:cubicBezTo>
                  <a:cubicBezTo>
                    <a:pt x="23255" y="776"/>
                    <a:pt x="22811" y="776"/>
                    <a:pt x="22478" y="776"/>
                  </a:cubicBezTo>
                  <a:cubicBezTo>
                    <a:pt x="22331" y="776"/>
                    <a:pt x="22183" y="629"/>
                    <a:pt x="22035" y="629"/>
                  </a:cubicBezTo>
                  <a:lnTo>
                    <a:pt x="21739" y="629"/>
                  </a:lnTo>
                  <a:cubicBezTo>
                    <a:pt x="21406" y="629"/>
                    <a:pt x="20963" y="481"/>
                    <a:pt x="20630" y="481"/>
                  </a:cubicBezTo>
                  <a:cubicBezTo>
                    <a:pt x="20334" y="481"/>
                    <a:pt x="20186" y="481"/>
                    <a:pt x="19891" y="333"/>
                  </a:cubicBezTo>
                  <a:lnTo>
                    <a:pt x="18781" y="333"/>
                  </a:lnTo>
                  <a:cubicBezTo>
                    <a:pt x="18634" y="333"/>
                    <a:pt x="18486" y="333"/>
                    <a:pt x="18338" y="148"/>
                  </a:cubicBezTo>
                  <a:lnTo>
                    <a:pt x="16193" y="148"/>
                  </a:lnTo>
                  <a:cubicBezTo>
                    <a:pt x="15861" y="0"/>
                    <a:pt x="15417" y="0"/>
                    <a:pt x="15084"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332;p19">
              <a:extLst>
                <a:ext uri="{FF2B5EF4-FFF2-40B4-BE49-F238E27FC236}">
                  <a16:creationId xmlns:a16="http://schemas.microsoft.com/office/drawing/2014/main" id="{0796C946-7FAB-4CEE-95A8-8EEE1C1E1BE1}"/>
                </a:ext>
              </a:extLst>
            </p:cNvPr>
            <p:cNvSpPr/>
            <p:nvPr/>
          </p:nvSpPr>
          <p:spPr>
            <a:xfrm>
              <a:off x="8611343" y="2436047"/>
              <a:ext cx="1339765" cy="640423"/>
            </a:xfrm>
            <a:custGeom>
              <a:avLst/>
              <a:gdLst/>
              <a:ahLst/>
              <a:cxnLst/>
              <a:rect l="l" t="t" r="r" b="b"/>
              <a:pathLst>
                <a:path w="69764" h="33348" extrusionOk="0">
                  <a:moveTo>
                    <a:pt x="32337" y="1"/>
                  </a:moveTo>
                  <a:cubicBezTo>
                    <a:pt x="21227" y="1"/>
                    <a:pt x="10286" y="1152"/>
                    <a:pt x="0" y="3327"/>
                  </a:cubicBezTo>
                  <a:lnTo>
                    <a:pt x="20149" y="32756"/>
                  </a:lnTo>
                  <a:cubicBezTo>
                    <a:pt x="24221" y="31969"/>
                    <a:pt x="28554" y="31546"/>
                    <a:pt x="32950" y="31546"/>
                  </a:cubicBezTo>
                  <a:cubicBezTo>
                    <a:pt x="38055" y="31546"/>
                    <a:pt x="43244" y="32116"/>
                    <a:pt x="48210" y="33348"/>
                  </a:cubicBezTo>
                  <a:lnTo>
                    <a:pt x="69764" y="4547"/>
                  </a:lnTo>
                  <a:cubicBezTo>
                    <a:pt x="57534" y="1456"/>
                    <a:pt x="44829" y="1"/>
                    <a:pt x="32337" y="1"/>
                  </a:cubicBez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333;p19">
              <a:extLst>
                <a:ext uri="{FF2B5EF4-FFF2-40B4-BE49-F238E27FC236}">
                  <a16:creationId xmlns:a16="http://schemas.microsoft.com/office/drawing/2014/main" id="{20720861-2181-412E-8E36-B5AEDA14D620}"/>
                </a:ext>
              </a:extLst>
            </p:cNvPr>
            <p:cNvSpPr/>
            <p:nvPr/>
          </p:nvSpPr>
          <p:spPr>
            <a:xfrm>
              <a:off x="9004666" y="2635542"/>
              <a:ext cx="348634" cy="43095"/>
            </a:xfrm>
            <a:custGeom>
              <a:avLst/>
              <a:gdLst/>
              <a:ahLst/>
              <a:cxnLst/>
              <a:rect l="l" t="t" r="r" b="b"/>
              <a:pathLst>
                <a:path w="18154" h="2244" extrusionOk="0">
                  <a:moveTo>
                    <a:pt x="16785" y="1"/>
                  </a:moveTo>
                  <a:lnTo>
                    <a:pt x="1221" y="925"/>
                  </a:lnTo>
                  <a:cubicBezTo>
                    <a:pt x="444" y="925"/>
                    <a:pt x="1" y="1258"/>
                    <a:pt x="149" y="1554"/>
                  </a:cubicBezTo>
                  <a:cubicBezTo>
                    <a:pt x="149" y="1849"/>
                    <a:pt x="297" y="1849"/>
                    <a:pt x="444" y="2034"/>
                  </a:cubicBezTo>
                  <a:cubicBezTo>
                    <a:pt x="680" y="2139"/>
                    <a:pt x="897" y="2243"/>
                    <a:pt x="1108" y="2243"/>
                  </a:cubicBezTo>
                  <a:cubicBezTo>
                    <a:pt x="1195" y="2243"/>
                    <a:pt x="1282" y="2225"/>
                    <a:pt x="1369" y="2182"/>
                  </a:cubicBezTo>
                  <a:lnTo>
                    <a:pt x="16933" y="1258"/>
                  </a:lnTo>
                  <a:cubicBezTo>
                    <a:pt x="17562" y="1258"/>
                    <a:pt x="18153" y="925"/>
                    <a:pt x="18006" y="629"/>
                  </a:cubicBezTo>
                  <a:cubicBezTo>
                    <a:pt x="18006" y="481"/>
                    <a:pt x="17858" y="334"/>
                    <a:pt x="17710" y="186"/>
                  </a:cubicBezTo>
                  <a:cubicBezTo>
                    <a:pt x="17414" y="1"/>
                    <a:pt x="17081" y="1"/>
                    <a:pt x="1678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334;p19">
              <a:extLst>
                <a:ext uri="{FF2B5EF4-FFF2-40B4-BE49-F238E27FC236}">
                  <a16:creationId xmlns:a16="http://schemas.microsoft.com/office/drawing/2014/main" id="{EDA948B1-C22E-4C5C-AD81-E7CE3327716E}"/>
                </a:ext>
              </a:extLst>
            </p:cNvPr>
            <p:cNvSpPr/>
            <p:nvPr/>
          </p:nvSpPr>
          <p:spPr>
            <a:xfrm>
              <a:off x="9030937" y="2795302"/>
              <a:ext cx="83097" cy="44747"/>
            </a:xfrm>
            <a:custGeom>
              <a:avLst/>
              <a:gdLst/>
              <a:ahLst/>
              <a:cxnLst/>
              <a:rect l="l" t="t" r="r" b="b"/>
              <a:pathLst>
                <a:path w="4327" h="2330" extrusionOk="0">
                  <a:moveTo>
                    <a:pt x="1997" y="0"/>
                  </a:moveTo>
                  <a:cubicBezTo>
                    <a:pt x="925" y="185"/>
                    <a:pt x="1" y="629"/>
                    <a:pt x="149" y="1257"/>
                  </a:cubicBezTo>
                  <a:cubicBezTo>
                    <a:pt x="333" y="1553"/>
                    <a:pt x="481" y="1849"/>
                    <a:pt x="777" y="2034"/>
                  </a:cubicBezTo>
                  <a:cubicBezTo>
                    <a:pt x="1258" y="2329"/>
                    <a:pt x="1849" y="2329"/>
                    <a:pt x="2478" y="2329"/>
                  </a:cubicBezTo>
                  <a:cubicBezTo>
                    <a:pt x="3550" y="2329"/>
                    <a:pt x="4326" y="1701"/>
                    <a:pt x="4178" y="1109"/>
                  </a:cubicBezTo>
                  <a:cubicBezTo>
                    <a:pt x="4178" y="777"/>
                    <a:pt x="4031" y="629"/>
                    <a:pt x="3550" y="333"/>
                  </a:cubicBezTo>
                  <a:cubicBezTo>
                    <a:pt x="3254" y="185"/>
                    <a:pt x="2626" y="0"/>
                    <a:pt x="19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335;p19">
              <a:extLst>
                <a:ext uri="{FF2B5EF4-FFF2-40B4-BE49-F238E27FC236}">
                  <a16:creationId xmlns:a16="http://schemas.microsoft.com/office/drawing/2014/main" id="{4C5A7EE1-0DEF-4B57-9FC5-6C0B7A64734D}"/>
                </a:ext>
              </a:extLst>
            </p:cNvPr>
            <p:cNvSpPr/>
            <p:nvPr/>
          </p:nvSpPr>
          <p:spPr>
            <a:xfrm>
              <a:off x="9220502" y="2783933"/>
              <a:ext cx="83097" cy="45149"/>
            </a:xfrm>
            <a:custGeom>
              <a:avLst/>
              <a:gdLst/>
              <a:ahLst/>
              <a:cxnLst/>
              <a:rect l="l" t="t" r="r" b="b"/>
              <a:pathLst>
                <a:path w="4327" h="2351" extrusionOk="0">
                  <a:moveTo>
                    <a:pt x="1997" y="1"/>
                  </a:moveTo>
                  <a:cubicBezTo>
                    <a:pt x="777" y="149"/>
                    <a:pt x="1" y="777"/>
                    <a:pt x="149" y="1369"/>
                  </a:cubicBezTo>
                  <a:cubicBezTo>
                    <a:pt x="149" y="1516"/>
                    <a:pt x="445" y="1849"/>
                    <a:pt x="777" y="1997"/>
                  </a:cubicBezTo>
                  <a:cubicBezTo>
                    <a:pt x="1102" y="2214"/>
                    <a:pt x="1447" y="2351"/>
                    <a:pt x="1840" y="2351"/>
                  </a:cubicBezTo>
                  <a:cubicBezTo>
                    <a:pt x="1984" y="2351"/>
                    <a:pt x="2135" y="2333"/>
                    <a:pt x="2293" y="2293"/>
                  </a:cubicBezTo>
                  <a:cubicBezTo>
                    <a:pt x="3550" y="2293"/>
                    <a:pt x="4326" y="1701"/>
                    <a:pt x="4142" y="1073"/>
                  </a:cubicBezTo>
                  <a:cubicBezTo>
                    <a:pt x="4142" y="777"/>
                    <a:pt x="3846" y="592"/>
                    <a:pt x="3550" y="444"/>
                  </a:cubicBezTo>
                  <a:cubicBezTo>
                    <a:pt x="3217" y="149"/>
                    <a:pt x="2626" y="1"/>
                    <a:pt x="199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336;p19">
              <a:extLst>
                <a:ext uri="{FF2B5EF4-FFF2-40B4-BE49-F238E27FC236}">
                  <a16:creationId xmlns:a16="http://schemas.microsoft.com/office/drawing/2014/main" id="{92FFDAD9-0D68-46D8-A0B0-D9A3560413E3}"/>
                </a:ext>
              </a:extLst>
            </p:cNvPr>
            <p:cNvSpPr/>
            <p:nvPr/>
          </p:nvSpPr>
          <p:spPr>
            <a:xfrm>
              <a:off x="9043016" y="2695191"/>
              <a:ext cx="269109" cy="39542"/>
            </a:xfrm>
            <a:custGeom>
              <a:avLst/>
              <a:gdLst/>
              <a:ahLst/>
              <a:cxnLst/>
              <a:rect l="l" t="t" r="r" b="b"/>
              <a:pathLst>
                <a:path w="14013" h="2059" extrusionOk="0">
                  <a:moveTo>
                    <a:pt x="12644" y="0"/>
                  </a:moveTo>
                  <a:lnTo>
                    <a:pt x="1220" y="777"/>
                  </a:lnTo>
                  <a:cubicBezTo>
                    <a:pt x="444" y="777"/>
                    <a:pt x="0" y="1073"/>
                    <a:pt x="148" y="1516"/>
                  </a:cubicBezTo>
                  <a:cubicBezTo>
                    <a:pt x="148" y="1701"/>
                    <a:pt x="296" y="1701"/>
                    <a:pt x="444" y="1849"/>
                  </a:cubicBezTo>
                  <a:cubicBezTo>
                    <a:pt x="679" y="1953"/>
                    <a:pt x="896" y="2058"/>
                    <a:pt x="1107" y="2058"/>
                  </a:cubicBezTo>
                  <a:cubicBezTo>
                    <a:pt x="1195" y="2058"/>
                    <a:pt x="1281" y="2040"/>
                    <a:pt x="1368" y="1997"/>
                  </a:cubicBezTo>
                  <a:lnTo>
                    <a:pt x="12792" y="1368"/>
                  </a:lnTo>
                  <a:cubicBezTo>
                    <a:pt x="13384" y="1368"/>
                    <a:pt x="14012" y="1073"/>
                    <a:pt x="13864" y="592"/>
                  </a:cubicBezTo>
                  <a:cubicBezTo>
                    <a:pt x="13864" y="444"/>
                    <a:pt x="13716" y="296"/>
                    <a:pt x="13568" y="296"/>
                  </a:cubicBezTo>
                  <a:cubicBezTo>
                    <a:pt x="13236" y="148"/>
                    <a:pt x="12940" y="0"/>
                    <a:pt x="1264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337;p19">
              <a:extLst>
                <a:ext uri="{FF2B5EF4-FFF2-40B4-BE49-F238E27FC236}">
                  <a16:creationId xmlns:a16="http://schemas.microsoft.com/office/drawing/2014/main" id="{A2415287-4A38-4665-8B8F-28607F39C3EE}"/>
                </a:ext>
              </a:extLst>
            </p:cNvPr>
            <p:cNvSpPr/>
            <p:nvPr/>
          </p:nvSpPr>
          <p:spPr>
            <a:xfrm>
              <a:off x="9087033" y="2614955"/>
              <a:ext cx="435245" cy="170168"/>
            </a:xfrm>
            <a:custGeom>
              <a:avLst/>
              <a:gdLst/>
              <a:ahLst/>
              <a:cxnLst/>
              <a:rect l="l" t="t" r="r" b="b"/>
              <a:pathLst>
                <a:path w="22664" h="8861" extrusionOk="0">
                  <a:moveTo>
                    <a:pt x="21259" y="1"/>
                  </a:moveTo>
                  <a:lnTo>
                    <a:pt x="17266" y="149"/>
                  </a:lnTo>
                  <a:cubicBezTo>
                    <a:pt x="16637" y="149"/>
                    <a:pt x="16046" y="481"/>
                    <a:pt x="15898" y="777"/>
                  </a:cubicBezTo>
                  <a:lnTo>
                    <a:pt x="12201" y="6323"/>
                  </a:lnTo>
                  <a:cubicBezTo>
                    <a:pt x="11868" y="6618"/>
                    <a:pt x="11276" y="6951"/>
                    <a:pt x="10648" y="6951"/>
                  </a:cubicBezTo>
                  <a:lnTo>
                    <a:pt x="1110" y="7543"/>
                  </a:lnTo>
                  <a:cubicBezTo>
                    <a:pt x="481" y="7543"/>
                    <a:pt x="0" y="7875"/>
                    <a:pt x="0" y="8171"/>
                  </a:cubicBezTo>
                  <a:cubicBezTo>
                    <a:pt x="185" y="8467"/>
                    <a:pt x="185" y="8467"/>
                    <a:pt x="481" y="8652"/>
                  </a:cubicBezTo>
                  <a:cubicBezTo>
                    <a:pt x="586" y="8756"/>
                    <a:pt x="764" y="8861"/>
                    <a:pt x="1030" y="8861"/>
                  </a:cubicBezTo>
                  <a:cubicBezTo>
                    <a:pt x="1140" y="8861"/>
                    <a:pt x="1264" y="8843"/>
                    <a:pt x="1405" y="8800"/>
                  </a:cubicBezTo>
                  <a:lnTo>
                    <a:pt x="12349" y="8171"/>
                  </a:lnTo>
                  <a:cubicBezTo>
                    <a:pt x="12940" y="8171"/>
                    <a:pt x="13569" y="7875"/>
                    <a:pt x="13717" y="7543"/>
                  </a:cubicBezTo>
                  <a:lnTo>
                    <a:pt x="17414" y="2182"/>
                  </a:lnTo>
                  <a:cubicBezTo>
                    <a:pt x="17746" y="1701"/>
                    <a:pt x="18338" y="1553"/>
                    <a:pt x="18966" y="1406"/>
                  </a:cubicBezTo>
                  <a:lnTo>
                    <a:pt x="21591" y="1258"/>
                  </a:lnTo>
                  <a:cubicBezTo>
                    <a:pt x="22183" y="1258"/>
                    <a:pt x="22663" y="925"/>
                    <a:pt x="22663" y="629"/>
                  </a:cubicBezTo>
                  <a:cubicBezTo>
                    <a:pt x="22516" y="481"/>
                    <a:pt x="22516" y="333"/>
                    <a:pt x="22183" y="149"/>
                  </a:cubicBezTo>
                  <a:cubicBezTo>
                    <a:pt x="22035" y="1"/>
                    <a:pt x="21739" y="1"/>
                    <a:pt x="2125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45;p19">
              <a:extLst>
                <a:ext uri="{FF2B5EF4-FFF2-40B4-BE49-F238E27FC236}">
                  <a16:creationId xmlns:a16="http://schemas.microsoft.com/office/drawing/2014/main" id="{CF5ACEC7-8434-4C67-B689-D5A682B132CA}"/>
                </a:ext>
              </a:extLst>
            </p:cNvPr>
            <p:cNvSpPr/>
            <p:nvPr/>
          </p:nvSpPr>
          <p:spPr>
            <a:xfrm>
              <a:off x="7593210" y="2721462"/>
              <a:ext cx="1405098" cy="801604"/>
            </a:xfrm>
            <a:custGeom>
              <a:avLst/>
              <a:gdLst/>
              <a:ahLst/>
              <a:cxnLst/>
              <a:rect l="l" t="t" r="r" b="b"/>
              <a:pathLst>
                <a:path w="73166" h="41741" extrusionOk="0">
                  <a:moveTo>
                    <a:pt x="53016" y="0"/>
                  </a:moveTo>
                  <a:cubicBezTo>
                    <a:pt x="30057" y="4954"/>
                    <a:pt x="10500" y="15121"/>
                    <a:pt x="0" y="29133"/>
                  </a:cubicBezTo>
                  <a:lnTo>
                    <a:pt x="50058" y="41740"/>
                  </a:lnTo>
                  <a:cubicBezTo>
                    <a:pt x="54532" y="35603"/>
                    <a:pt x="63183" y="31278"/>
                    <a:pt x="73165" y="29281"/>
                  </a:cubicBezTo>
                  <a:lnTo>
                    <a:pt x="53016"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346;p19">
              <a:extLst>
                <a:ext uri="{FF2B5EF4-FFF2-40B4-BE49-F238E27FC236}">
                  <a16:creationId xmlns:a16="http://schemas.microsoft.com/office/drawing/2014/main" id="{ED563CC6-4250-44E5-B01E-767474B66D8C}"/>
                </a:ext>
              </a:extLst>
            </p:cNvPr>
            <p:cNvSpPr/>
            <p:nvPr/>
          </p:nvSpPr>
          <p:spPr>
            <a:xfrm>
              <a:off x="8551694" y="3278020"/>
              <a:ext cx="446614" cy="999677"/>
            </a:xfrm>
            <a:custGeom>
              <a:avLst/>
              <a:gdLst/>
              <a:ahLst/>
              <a:cxnLst/>
              <a:rect l="l" t="t" r="r" b="b"/>
              <a:pathLst>
                <a:path w="23256" h="52055" extrusionOk="0">
                  <a:moveTo>
                    <a:pt x="23255" y="0"/>
                  </a:moveTo>
                  <a:cubicBezTo>
                    <a:pt x="22664" y="148"/>
                    <a:pt x="22035" y="296"/>
                    <a:pt x="21407" y="444"/>
                  </a:cubicBezTo>
                  <a:cubicBezTo>
                    <a:pt x="21259" y="444"/>
                    <a:pt x="21111" y="444"/>
                    <a:pt x="20963" y="629"/>
                  </a:cubicBezTo>
                  <a:cubicBezTo>
                    <a:pt x="20482" y="629"/>
                    <a:pt x="20186" y="776"/>
                    <a:pt x="19743" y="924"/>
                  </a:cubicBezTo>
                  <a:cubicBezTo>
                    <a:pt x="19558" y="924"/>
                    <a:pt x="19262" y="924"/>
                    <a:pt x="19114" y="1072"/>
                  </a:cubicBezTo>
                  <a:cubicBezTo>
                    <a:pt x="18819" y="1072"/>
                    <a:pt x="18338" y="1220"/>
                    <a:pt x="18042" y="1368"/>
                  </a:cubicBezTo>
                  <a:cubicBezTo>
                    <a:pt x="17894" y="1368"/>
                    <a:pt x="17562" y="1368"/>
                    <a:pt x="17414" y="1553"/>
                  </a:cubicBezTo>
                  <a:cubicBezTo>
                    <a:pt x="17266" y="1553"/>
                    <a:pt x="17118" y="1701"/>
                    <a:pt x="16970" y="1701"/>
                  </a:cubicBezTo>
                  <a:cubicBezTo>
                    <a:pt x="16637" y="1701"/>
                    <a:pt x="16489" y="1849"/>
                    <a:pt x="16342" y="1849"/>
                  </a:cubicBezTo>
                  <a:cubicBezTo>
                    <a:pt x="16194" y="1997"/>
                    <a:pt x="16046" y="1997"/>
                    <a:pt x="15861" y="1997"/>
                  </a:cubicBezTo>
                  <a:cubicBezTo>
                    <a:pt x="15417" y="2144"/>
                    <a:pt x="14789" y="2292"/>
                    <a:pt x="14345" y="2625"/>
                  </a:cubicBezTo>
                  <a:lnTo>
                    <a:pt x="14197" y="2625"/>
                  </a:lnTo>
                  <a:cubicBezTo>
                    <a:pt x="13717" y="2773"/>
                    <a:pt x="13273" y="2921"/>
                    <a:pt x="12940" y="3069"/>
                  </a:cubicBezTo>
                  <a:cubicBezTo>
                    <a:pt x="12792" y="3217"/>
                    <a:pt x="12644" y="3217"/>
                    <a:pt x="12497" y="3401"/>
                  </a:cubicBezTo>
                  <a:cubicBezTo>
                    <a:pt x="12164" y="3549"/>
                    <a:pt x="11720" y="3697"/>
                    <a:pt x="11424" y="3845"/>
                  </a:cubicBezTo>
                  <a:cubicBezTo>
                    <a:pt x="11240" y="3845"/>
                    <a:pt x="11092" y="3993"/>
                    <a:pt x="11092" y="3993"/>
                  </a:cubicBezTo>
                  <a:cubicBezTo>
                    <a:pt x="10648" y="4141"/>
                    <a:pt x="10167" y="4474"/>
                    <a:pt x="9724" y="4621"/>
                  </a:cubicBezTo>
                  <a:cubicBezTo>
                    <a:pt x="9576" y="4769"/>
                    <a:pt x="9576" y="4769"/>
                    <a:pt x="9391" y="4769"/>
                  </a:cubicBezTo>
                  <a:cubicBezTo>
                    <a:pt x="9095" y="5065"/>
                    <a:pt x="8652" y="5250"/>
                    <a:pt x="8319" y="5398"/>
                  </a:cubicBezTo>
                  <a:cubicBezTo>
                    <a:pt x="8319" y="5398"/>
                    <a:pt x="8171" y="5546"/>
                    <a:pt x="8023" y="5546"/>
                  </a:cubicBezTo>
                  <a:cubicBezTo>
                    <a:pt x="7875" y="5694"/>
                    <a:pt x="7875" y="5694"/>
                    <a:pt x="7727" y="5694"/>
                  </a:cubicBezTo>
                  <a:cubicBezTo>
                    <a:pt x="7543" y="5841"/>
                    <a:pt x="7395" y="5989"/>
                    <a:pt x="7247" y="5989"/>
                  </a:cubicBezTo>
                  <a:cubicBezTo>
                    <a:pt x="7099" y="6174"/>
                    <a:pt x="6803" y="6322"/>
                    <a:pt x="6618" y="6470"/>
                  </a:cubicBezTo>
                  <a:cubicBezTo>
                    <a:pt x="6322" y="6618"/>
                    <a:pt x="6175" y="6766"/>
                    <a:pt x="5879" y="6914"/>
                  </a:cubicBezTo>
                  <a:cubicBezTo>
                    <a:pt x="5694" y="7098"/>
                    <a:pt x="5546" y="7246"/>
                    <a:pt x="5398" y="7394"/>
                  </a:cubicBezTo>
                  <a:cubicBezTo>
                    <a:pt x="5102" y="7542"/>
                    <a:pt x="4955" y="7690"/>
                    <a:pt x="4622" y="7838"/>
                  </a:cubicBezTo>
                  <a:lnTo>
                    <a:pt x="4178" y="8318"/>
                  </a:lnTo>
                  <a:cubicBezTo>
                    <a:pt x="3845" y="8466"/>
                    <a:pt x="3698" y="8614"/>
                    <a:pt x="3550" y="8762"/>
                  </a:cubicBezTo>
                  <a:cubicBezTo>
                    <a:pt x="3402" y="8947"/>
                    <a:pt x="3106" y="9095"/>
                    <a:pt x="2921" y="9243"/>
                  </a:cubicBezTo>
                  <a:lnTo>
                    <a:pt x="2921" y="9391"/>
                  </a:lnTo>
                  <a:cubicBezTo>
                    <a:pt x="2625" y="9539"/>
                    <a:pt x="2330" y="9871"/>
                    <a:pt x="1997" y="10167"/>
                  </a:cubicBezTo>
                  <a:cubicBezTo>
                    <a:pt x="1997" y="10167"/>
                    <a:pt x="1997" y="10315"/>
                    <a:pt x="1849" y="10315"/>
                  </a:cubicBezTo>
                  <a:cubicBezTo>
                    <a:pt x="1553" y="10611"/>
                    <a:pt x="1405" y="10943"/>
                    <a:pt x="1073" y="11239"/>
                  </a:cubicBezTo>
                  <a:cubicBezTo>
                    <a:pt x="777" y="11535"/>
                    <a:pt x="629" y="11720"/>
                    <a:pt x="481" y="12016"/>
                  </a:cubicBezTo>
                  <a:cubicBezTo>
                    <a:pt x="333" y="12163"/>
                    <a:pt x="148" y="12311"/>
                    <a:pt x="148" y="12459"/>
                  </a:cubicBezTo>
                  <a:lnTo>
                    <a:pt x="0" y="52055"/>
                  </a:lnTo>
                  <a:cubicBezTo>
                    <a:pt x="148" y="51759"/>
                    <a:pt x="481" y="51463"/>
                    <a:pt x="777" y="50983"/>
                  </a:cubicBezTo>
                  <a:lnTo>
                    <a:pt x="925" y="50983"/>
                  </a:lnTo>
                  <a:cubicBezTo>
                    <a:pt x="1073" y="50687"/>
                    <a:pt x="1405" y="50354"/>
                    <a:pt x="1701" y="50058"/>
                  </a:cubicBezTo>
                  <a:cubicBezTo>
                    <a:pt x="1849" y="50058"/>
                    <a:pt x="1849" y="49911"/>
                    <a:pt x="1849" y="49911"/>
                  </a:cubicBezTo>
                  <a:lnTo>
                    <a:pt x="2773" y="48986"/>
                  </a:lnTo>
                  <a:lnTo>
                    <a:pt x="3254" y="48506"/>
                  </a:lnTo>
                  <a:cubicBezTo>
                    <a:pt x="3550" y="48358"/>
                    <a:pt x="3698" y="48210"/>
                    <a:pt x="4030" y="48062"/>
                  </a:cubicBezTo>
                  <a:cubicBezTo>
                    <a:pt x="4178" y="47914"/>
                    <a:pt x="4326" y="47766"/>
                    <a:pt x="4474" y="47581"/>
                  </a:cubicBezTo>
                  <a:cubicBezTo>
                    <a:pt x="4770" y="47434"/>
                    <a:pt x="4955" y="47286"/>
                    <a:pt x="5102" y="47138"/>
                  </a:cubicBezTo>
                  <a:cubicBezTo>
                    <a:pt x="5398" y="46990"/>
                    <a:pt x="5546" y="46842"/>
                    <a:pt x="5694" y="46657"/>
                  </a:cubicBezTo>
                  <a:cubicBezTo>
                    <a:pt x="6027" y="46509"/>
                    <a:pt x="6175" y="46361"/>
                    <a:pt x="6470" y="46213"/>
                  </a:cubicBezTo>
                  <a:cubicBezTo>
                    <a:pt x="6618" y="46066"/>
                    <a:pt x="6803" y="45918"/>
                    <a:pt x="7099" y="45733"/>
                  </a:cubicBezTo>
                  <a:cubicBezTo>
                    <a:pt x="7247" y="45585"/>
                    <a:pt x="7543" y="45437"/>
                    <a:pt x="7875" y="45289"/>
                  </a:cubicBezTo>
                  <a:cubicBezTo>
                    <a:pt x="8023" y="45289"/>
                    <a:pt x="8023" y="45141"/>
                    <a:pt x="8171" y="45141"/>
                  </a:cubicBezTo>
                  <a:cubicBezTo>
                    <a:pt x="8467" y="44993"/>
                    <a:pt x="8947" y="44661"/>
                    <a:pt x="9243" y="44513"/>
                  </a:cubicBezTo>
                  <a:cubicBezTo>
                    <a:pt x="9243" y="44513"/>
                    <a:pt x="9391" y="44365"/>
                    <a:pt x="9576" y="44365"/>
                  </a:cubicBezTo>
                  <a:cubicBezTo>
                    <a:pt x="10020" y="44217"/>
                    <a:pt x="10500" y="43884"/>
                    <a:pt x="10944" y="43736"/>
                  </a:cubicBezTo>
                  <a:cubicBezTo>
                    <a:pt x="10944" y="43589"/>
                    <a:pt x="11092" y="43589"/>
                    <a:pt x="11240" y="43589"/>
                  </a:cubicBezTo>
                  <a:cubicBezTo>
                    <a:pt x="11572" y="43441"/>
                    <a:pt x="11868" y="43293"/>
                    <a:pt x="12349" y="42960"/>
                  </a:cubicBezTo>
                  <a:cubicBezTo>
                    <a:pt x="12497" y="42960"/>
                    <a:pt x="12644" y="42960"/>
                    <a:pt x="12792" y="42812"/>
                  </a:cubicBezTo>
                  <a:cubicBezTo>
                    <a:pt x="13088" y="42664"/>
                    <a:pt x="13569" y="42516"/>
                    <a:pt x="14012" y="42369"/>
                  </a:cubicBezTo>
                  <a:cubicBezTo>
                    <a:pt x="14012" y="42369"/>
                    <a:pt x="14197" y="42369"/>
                    <a:pt x="14197" y="42221"/>
                  </a:cubicBezTo>
                  <a:cubicBezTo>
                    <a:pt x="14641" y="42036"/>
                    <a:pt x="15269" y="41888"/>
                    <a:pt x="15713" y="41740"/>
                  </a:cubicBezTo>
                  <a:cubicBezTo>
                    <a:pt x="15861" y="41740"/>
                    <a:pt x="16046" y="41592"/>
                    <a:pt x="16194" y="41592"/>
                  </a:cubicBezTo>
                  <a:cubicBezTo>
                    <a:pt x="16489" y="41444"/>
                    <a:pt x="16785" y="41444"/>
                    <a:pt x="17266" y="41296"/>
                  </a:cubicBezTo>
                  <a:cubicBezTo>
                    <a:pt x="17414" y="41112"/>
                    <a:pt x="17709" y="41112"/>
                    <a:pt x="17894" y="40964"/>
                  </a:cubicBezTo>
                  <a:cubicBezTo>
                    <a:pt x="18190" y="40964"/>
                    <a:pt x="18486" y="40816"/>
                    <a:pt x="18966" y="40816"/>
                  </a:cubicBezTo>
                  <a:cubicBezTo>
                    <a:pt x="19114" y="40668"/>
                    <a:pt x="19410" y="40668"/>
                    <a:pt x="19558" y="40520"/>
                  </a:cubicBezTo>
                  <a:cubicBezTo>
                    <a:pt x="19891" y="40520"/>
                    <a:pt x="20334" y="40372"/>
                    <a:pt x="20667" y="40372"/>
                  </a:cubicBezTo>
                  <a:cubicBezTo>
                    <a:pt x="20963" y="40187"/>
                    <a:pt x="21111" y="40187"/>
                    <a:pt x="21259" y="40187"/>
                  </a:cubicBezTo>
                  <a:cubicBezTo>
                    <a:pt x="21887" y="40039"/>
                    <a:pt x="22516" y="39891"/>
                    <a:pt x="22959" y="39744"/>
                  </a:cubicBezTo>
                  <a:lnTo>
                    <a:pt x="23255"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347;p19">
              <a:extLst>
                <a:ext uri="{FF2B5EF4-FFF2-40B4-BE49-F238E27FC236}">
                  <a16:creationId xmlns:a16="http://schemas.microsoft.com/office/drawing/2014/main" id="{2FF23BE0-145C-467B-9980-7D266D3002FD}"/>
                </a:ext>
              </a:extLst>
            </p:cNvPr>
            <p:cNvSpPr/>
            <p:nvPr/>
          </p:nvSpPr>
          <p:spPr>
            <a:xfrm>
              <a:off x="7590367" y="3278058"/>
              <a:ext cx="964187" cy="1002520"/>
            </a:xfrm>
            <a:custGeom>
              <a:avLst/>
              <a:gdLst/>
              <a:ahLst/>
              <a:cxnLst/>
              <a:rect l="l" t="t" r="r" b="b"/>
              <a:pathLst>
                <a:path w="50207" h="52203" extrusionOk="0">
                  <a:moveTo>
                    <a:pt x="148" y="0"/>
                  </a:moveTo>
                  <a:lnTo>
                    <a:pt x="0" y="39744"/>
                  </a:lnTo>
                  <a:lnTo>
                    <a:pt x="50058" y="52203"/>
                  </a:lnTo>
                  <a:lnTo>
                    <a:pt x="50206" y="12607"/>
                  </a:lnTo>
                  <a:lnTo>
                    <a:pt x="1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348;p19">
              <a:extLst>
                <a:ext uri="{FF2B5EF4-FFF2-40B4-BE49-F238E27FC236}">
                  <a16:creationId xmlns:a16="http://schemas.microsoft.com/office/drawing/2014/main" id="{BD8C6984-00C5-43AB-B2FA-8F46F0508AEC}"/>
                </a:ext>
              </a:extLst>
            </p:cNvPr>
            <p:cNvSpPr/>
            <p:nvPr/>
          </p:nvSpPr>
          <p:spPr>
            <a:xfrm>
              <a:off x="8309586" y="3026041"/>
              <a:ext cx="109349" cy="71018"/>
            </a:xfrm>
            <a:custGeom>
              <a:avLst/>
              <a:gdLst/>
              <a:ahLst/>
              <a:cxnLst/>
              <a:rect l="l" t="t" r="r" b="b"/>
              <a:pathLst>
                <a:path w="5694" h="3698" extrusionOk="0">
                  <a:moveTo>
                    <a:pt x="1997" y="1"/>
                  </a:moveTo>
                  <a:lnTo>
                    <a:pt x="0" y="777"/>
                  </a:lnTo>
                  <a:lnTo>
                    <a:pt x="3845" y="3698"/>
                  </a:lnTo>
                  <a:lnTo>
                    <a:pt x="5694" y="2774"/>
                  </a:lnTo>
                  <a:lnTo>
                    <a:pt x="199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349;p19">
              <a:extLst>
                <a:ext uri="{FF2B5EF4-FFF2-40B4-BE49-F238E27FC236}">
                  <a16:creationId xmlns:a16="http://schemas.microsoft.com/office/drawing/2014/main" id="{000D784C-58E8-4CF3-A8AC-B1532DDF3373}"/>
                </a:ext>
              </a:extLst>
            </p:cNvPr>
            <p:cNvSpPr/>
            <p:nvPr/>
          </p:nvSpPr>
          <p:spPr>
            <a:xfrm>
              <a:off x="8359287" y="3005243"/>
              <a:ext cx="118586" cy="68387"/>
            </a:xfrm>
            <a:custGeom>
              <a:avLst/>
              <a:gdLst/>
              <a:ahLst/>
              <a:cxnLst/>
              <a:rect l="l" t="t" r="r" b="b"/>
              <a:pathLst>
                <a:path w="6175" h="3561" extrusionOk="0">
                  <a:moveTo>
                    <a:pt x="2865" y="0"/>
                  </a:moveTo>
                  <a:cubicBezTo>
                    <a:pt x="2194" y="0"/>
                    <a:pt x="1511" y="120"/>
                    <a:pt x="925" y="344"/>
                  </a:cubicBezTo>
                  <a:lnTo>
                    <a:pt x="0" y="788"/>
                  </a:lnTo>
                  <a:lnTo>
                    <a:pt x="3882" y="3561"/>
                  </a:lnTo>
                  <a:lnTo>
                    <a:pt x="4622" y="3117"/>
                  </a:lnTo>
                  <a:cubicBezTo>
                    <a:pt x="6027" y="2636"/>
                    <a:pt x="6175" y="1416"/>
                    <a:pt x="5250" y="640"/>
                  </a:cubicBezTo>
                  <a:cubicBezTo>
                    <a:pt x="5102" y="640"/>
                    <a:pt x="5102" y="640"/>
                    <a:pt x="4954" y="492"/>
                  </a:cubicBezTo>
                  <a:cubicBezTo>
                    <a:pt x="4383" y="157"/>
                    <a:pt x="3632" y="0"/>
                    <a:pt x="286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350;p19">
              <a:extLst>
                <a:ext uri="{FF2B5EF4-FFF2-40B4-BE49-F238E27FC236}">
                  <a16:creationId xmlns:a16="http://schemas.microsoft.com/office/drawing/2014/main" id="{490191B3-99B9-410F-8841-A59260F63F85}"/>
                </a:ext>
              </a:extLst>
            </p:cNvPr>
            <p:cNvSpPr/>
            <p:nvPr/>
          </p:nvSpPr>
          <p:spPr>
            <a:xfrm>
              <a:off x="8235035" y="3053024"/>
              <a:ext cx="127823" cy="76702"/>
            </a:xfrm>
            <a:custGeom>
              <a:avLst/>
              <a:gdLst/>
              <a:ahLst/>
              <a:cxnLst/>
              <a:rect l="l" t="t" r="r" b="b"/>
              <a:pathLst>
                <a:path w="6656" h="3994" extrusionOk="0">
                  <a:moveTo>
                    <a:pt x="2773" y="1"/>
                  </a:moveTo>
                  <a:lnTo>
                    <a:pt x="1" y="1221"/>
                  </a:lnTo>
                  <a:lnTo>
                    <a:pt x="3698" y="3993"/>
                  </a:lnTo>
                  <a:lnTo>
                    <a:pt x="6655" y="2773"/>
                  </a:lnTo>
                  <a:lnTo>
                    <a:pt x="2773"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351;p19">
              <a:extLst>
                <a:ext uri="{FF2B5EF4-FFF2-40B4-BE49-F238E27FC236}">
                  <a16:creationId xmlns:a16="http://schemas.microsoft.com/office/drawing/2014/main" id="{7DD67603-4802-4F0C-85C4-477E9E38BA50}"/>
                </a:ext>
              </a:extLst>
            </p:cNvPr>
            <p:cNvSpPr/>
            <p:nvPr/>
          </p:nvSpPr>
          <p:spPr>
            <a:xfrm>
              <a:off x="8081671" y="3182959"/>
              <a:ext cx="310302" cy="84269"/>
            </a:xfrm>
            <a:custGeom>
              <a:avLst/>
              <a:gdLst/>
              <a:ahLst/>
              <a:cxnLst/>
              <a:rect l="l" t="t" r="r" b="b"/>
              <a:pathLst>
                <a:path w="16158" h="4388" extrusionOk="0">
                  <a:moveTo>
                    <a:pt x="1517" y="0"/>
                  </a:moveTo>
                  <a:lnTo>
                    <a:pt x="1" y="333"/>
                  </a:lnTo>
                  <a:lnTo>
                    <a:pt x="15233" y="4326"/>
                  </a:lnTo>
                  <a:cubicBezTo>
                    <a:pt x="15330" y="4369"/>
                    <a:pt x="15425" y="4387"/>
                    <a:pt x="15513" y="4387"/>
                  </a:cubicBezTo>
                  <a:cubicBezTo>
                    <a:pt x="15726" y="4387"/>
                    <a:pt x="15905" y="4283"/>
                    <a:pt x="16009" y="4178"/>
                  </a:cubicBezTo>
                  <a:cubicBezTo>
                    <a:pt x="16157" y="4030"/>
                    <a:pt x="16157" y="3845"/>
                    <a:pt x="16009" y="3845"/>
                  </a:cubicBezTo>
                  <a:cubicBezTo>
                    <a:pt x="15861" y="3697"/>
                    <a:pt x="15861" y="3697"/>
                    <a:pt x="15713" y="3697"/>
                  </a:cubicBezTo>
                  <a:lnTo>
                    <a:pt x="2441" y="333"/>
                  </a:lnTo>
                  <a:lnTo>
                    <a:pt x="1517"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352;p19">
              <a:extLst>
                <a:ext uri="{FF2B5EF4-FFF2-40B4-BE49-F238E27FC236}">
                  <a16:creationId xmlns:a16="http://schemas.microsoft.com/office/drawing/2014/main" id="{D3A49775-7309-420E-A72E-1B68611FB3C6}"/>
                </a:ext>
              </a:extLst>
            </p:cNvPr>
            <p:cNvSpPr/>
            <p:nvPr/>
          </p:nvSpPr>
          <p:spPr>
            <a:xfrm>
              <a:off x="8158352" y="3085690"/>
              <a:ext cx="127114" cy="79525"/>
            </a:xfrm>
            <a:custGeom>
              <a:avLst/>
              <a:gdLst/>
              <a:ahLst/>
              <a:cxnLst/>
              <a:rect l="l" t="t" r="r" b="b"/>
              <a:pathLst>
                <a:path w="6619" h="4141" extrusionOk="0">
                  <a:moveTo>
                    <a:pt x="2921" y="0"/>
                  </a:moveTo>
                  <a:lnTo>
                    <a:pt x="1" y="1368"/>
                  </a:lnTo>
                  <a:lnTo>
                    <a:pt x="3698" y="4141"/>
                  </a:lnTo>
                  <a:lnTo>
                    <a:pt x="6618" y="2773"/>
                  </a:lnTo>
                  <a:lnTo>
                    <a:pt x="292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9" name="Google Shape;353;p19">
              <a:extLst>
                <a:ext uri="{FF2B5EF4-FFF2-40B4-BE49-F238E27FC236}">
                  <a16:creationId xmlns:a16="http://schemas.microsoft.com/office/drawing/2014/main" id="{9295CD05-0174-4D10-A213-A4D8B84D3B3E}"/>
                </a:ext>
              </a:extLst>
            </p:cNvPr>
            <p:cNvSpPr/>
            <p:nvPr/>
          </p:nvSpPr>
          <p:spPr>
            <a:xfrm>
              <a:off x="8081671" y="3121179"/>
              <a:ext cx="127114" cy="68174"/>
            </a:xfrm>
            <a:custGeom>
              <a:avLst/>
              <a:gdLst/>
              <a:ahLst/>
              <a:cxnLst/>
              <a:rect l="l" t="t" r="r" b="b"/>
              <a:pathLst>
                <a:path w="6619" h="3550" extrusionOk="0">
                  <a:moveTo>
                    <a:pt x="2922" y="1"/>
                  </a:moveTo>
                  <a:lnTo>
                    <a:pt x="1517" y="592"/>
                  </a:lnTo>
                  <a:lnTo>
                    <a:pt x="1" y="3550"/>
                  </a:lnTo>
                  <a:lnTo>
                    <a:pt x="1517" y="3217"/>
                  </a:lnTo>
                  <a:lnTo>
                    <a:pt x="2441" y="3550"/>
                  </a:lnTo>
                  <a:lnTo>
                    <a:pt x="5214" y="3365"/>
                  </a:lnTo>
                  <a:lnTo>
                    <a:pt x="6619" y="2774"/>
                  </a:lnTo>
                  <a:lnTo>
                    <a:pt x="2922"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8" name="Google Shape;361;p19">
              <a:extLst>
                <a:ext uri="{FF2B5EF4-FFF2-40B4-BE49-F238E27FC236}">
                  <a16:creationId xmlns:a16="http://schemas.microsoft.com/office/drawing/2014/main" id="{F91CC9C1-6EA0-4E29-9DDA-360C6C61D63A}"/>
                </a:ext>
              </a:extLst>
            </p:cNvPr>
            <p:cNvSpPr/>
            <p:nvPr/>
          </p:nvSpPr>
          <p:spPr>
            <a:xfrm>
              <a:off x="8489933" y="3739556"/>
              <a:ext cx="64622" cy="712843"/>
            </a:xfrm>
            <a:custGeom>
              <a:avLst/>
              <a:gdLst/>
              <a:ahLst/>
              <a:cxnLst/>
              <a:rect l="l" t="t" r="r" b="b"/>
              <a:pathLst>
                <a:path w="3365" h="37119" extrusionOk="0">
                  <a:moveTo>
                    <a:pt x="3364" y="0"/>
                  </a:moveTo>
                  <a:lnTo>
                    <a:pt x="3364" y="0"/>
                  </a:lnTo>
                  <a:cubicBezTo>
                    <a:pt x="3069" y="296"/>
                    <a:pt x="2921" y="777"/>
                    <a:pt x="2625" y="1072"/>
                  </a:cubicBezTo>
                  <a:cubicBezTo>
                    <a:pt x="2625" y="1220"/>
                    <a:pt x="2440" y="1220"/>
                    <a:pt x="2440" y="1368"/>
                  </a:cubicBezTo>
                  <a:cubicBezTo>
                    <a:pt x="2292" y="1516"/>
                    <a:pt x="2144" y="1701"/>
                    <a:pt x="2144" y="1997"/>
                  </a:cubicBezTo>
                  <a:lnTo>
                    <a:pt x="1996" y="1997"/>
                  </a:lnTo>
                  <a:cubicBezTo>
                    <a:pt x="1849" y="2292"/>
                    <a:pt x="1849" y="2440"/>
                    <a:pt x="1701" y="2625"/>
                  </a:cubicBezTo>
                  <a:cubicBezTo>
                    <a:pt x="1701" y="2773"/>
                    <a:pt x="1516" y="2921"/>
                    <a:pt x="1368" y="3217"/>
                  </a:cubicBezTo>
                  <a:cubicBezTo>
                    <a:pt x="1368" y="3364"/>
                    <a:pt x="1220" y="3549"/>
                    <a:pt x="1220" y="3697"/>
                  </a:cubicBezTo>
                  <a:cubicBezTo>
                    <a:pt x="1220" y="3845"/>
                    <a:pt x="1072" y="3993"/>
                    <a:pt x="1072" y="4141"/>
                  </a:cubicBezTo>
                  <a:lnTo>
                    <a:pt x="1072" y="4289"/>
                  </a:lnTo>
                  <a:cubicBezTo>
                    <a:pt x="924" y="4474"/>
                    <a:pt x="924" y="4622"/>
                    <a:pt x="776" y="4769"/>
                  </a:cubicBezTo>
                  <a:cubicBezTo>
                    <a:pt x="776" y="5065"/>
                    <a:pt x="776" y="5213"/>
                    <a:pt x="592" y="5398"/>
                  </a:cubicBezTo>
                  <a:cubicBezTo>
                    <a:pt x="592" y="5546"/>
                    <a:pt x="592" y="5694"/>
                    <a:pt x="444" y="5842"/>
                  </a:cubicBezTo>
                  <a:lnTo>
                    <a:pt x="444" y="6322"/>
                  </a:lnTo>
                  <a:lnTo>
                    <a:pt x="444" y="6470"/>
                  </a:lnTo>
                  <a:cubicBezTo>
                    <a:pt x="296" y="6618"/>
                    <a:pt x="296" y="6914"/>
                    <a:pt x="296" y="7062"/>
                  </a:cubicBezTo>
                  <a:lnTo>
                    <a:pt x="296" y="7542"/>
                  </a:lnTo>
                  <a:cubicBezTo>
                    <a:pt x="148" y="7838"/>
                    <a:pt x="148" y="7986"/>
                    <a:pt x="148" y="8171"/>
                  </a:cubicBezTo>
                  <a:lnTo>
                    <a:pt x="148" y="8466"/>
                  </a:lnTo>
                  <a:lnTo>
                    <a:pt x="148" y="8910"/>
                  </a:lnTo>
                  <a:lnTo>
                    <a:pt x="7" y="35884"/>
                  </a:lnTo>
                  <a:lnTo>
                    <a:pt x="7" y="35884"/>
                  </a:lnTo>
                  <a:cubicBezTo>
                    <a:pt x="148" y="35562"/>
                    <a:pt x="148" y="35416"/>
                    <a:pt x="148" y="35270"/>
                  </a:cubicBezTo>
                  <a:lnTo>
                    <a:pt x="148" y="34790"/>
                  </a:lnTo>
                  <a:cubicBezTo>
                    <a:pt x="296" y="34494"/>
                    <a:pt x="296" y="34346"/>
                    <a:pt x="296" y="34198"/>
                  </a:cubicBezTo>
                  <a:cubicBezTo>
                    <a:pt x="444" y="34050"/>
                    <a:pt x="444" y="33865"/>
                    <a:pt x="444" y="33570"/>
                  </a:cubicBezTo>
                  <a:cubicBezTo>
                    <a:pt x="444" y="33422"/>
                    <a:pt x="592" y="33274"/>
                    <a:pt x="592" y="33126"/>
                  </a:cubicBezTo>
                  <a:cubicBezTo>
                    <a:pt x="776" y="32793"/>
                    <a:pt x="776" y="32645"/>
                    <a:pt x="776" y="32497"/>
                  </a:cubicBezTo>
                  <a:cubicBezTo>
                    <a:pt x="924" y="32350"/>
                    <a:pt x="924" y="32202"/>
                    <a:pt x="1072" y="32017"/>
                  </a:cubicBezTo>
                  <a:cubicBezTo>
                    <a:pt x="1072" y="31721"/>
                    <a:pt x="1220" y="31573"/>
                    <a:pt x="1220" y="31425"/>
                  </a:cubicBezTo>
                  <a:cubicBezTo>
                    <a:pt x="1368" y="31277"/>
                    <a:pt x="1516" y="31093"/>
                    <a:pt x="1516" y="30797"/>
                  </a:cubicBezTo>
                  <a:cubicBezTo>
                    <a:pt x="1701" y="30649"/>
                    <a:pt x="1701" y="30501"/>
                    <a:pt x="1849" y="30353"/>
                  </a:cubicBezTo>
                  <a:cubicBezTo>
                    <a:pt x="1996" y="30020"/>
                    <a:pt x="2144" y="29873"/>
                    <a:pt x="2292" y="29577"/>
                  </a:cubicBezTo>
                  <a:cubicBezTo>
                    <a:pt x="2292" y="29577"/>
                    <a:pt x="2292" y="29429"/>
                    <a:pt x="2440" y="29244"/>
                  </a:cubicBezTo>
                  <a:cubicBezTo>
                    <a:pt x="2625" y="28948"/>
                    <a:pt x="2921" y="28652"/>
                    <a:pt x="3216" y="28172"/>
                  </a:cubicBezTo>
                  <a:lnTo>
                    <a:pt x="3364" y="0"/>
                  </a:lnTo>
                  <a:close/>
                  <a:moveTo>
                    <a:pt x="7" y="35884"/>
                  </a:moveTo>
                  <a:cubicBezTo>
                    <a:pt x="4" y="35889"/>
                    <a:pt x="2" y="35894"/>
                    <a:pt x="0" y="35899"/>
                  </a:cubicBezTo>
                  <a:lnTo>
                    <a:pt x="0" y="36342"/>
                  </a:lnTo>
                  <a:lnTo>
                    <a:pt x="0" y="37119"/>
                  </a:lnTo>
                  <a:lnTo>
                    <a:pt x="7" y="35884"/>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9" name="Google Shape;362;p19">
              <a:extLst>
                <a:ext uri="{FF2B5EF4-FFF2-40B4-BE49-F238E27FC236}">
                  <a16:creationId xmlns:a16="http://schemas.microsoft.com/office/drawing/2014/main" id="{E884D5EB-F91C-49E2-B4DA-358592025031}"/>
                </a:ext>
              </a:extLst>
            </p:cNvPr>
            <p:cNvSpPr/>
            <p:nvPr/>
          </p:nvSpPr>
          <p:spPr>
            <a:xfrm>
              <a:off x="7578923" y="4088824"/>
              <a:ext cx="976268" cy="763274"/>
            </a:xfrm>
            <a:custGeom>
              <a:avLst/>
              <a:gdLst/>
              <a:ahLst/>
              <a:cxnLst/>
              <a:rect l="l" t="t" r="r" b="b"/>
              <a:pathLst>
                <a:path w="50836" h="39745" extrusionOk="0">
                  <a:moveTo>
                    <a:pt x="50835" y="1"/>
                  </a:moveTo>
                  <a:lnTo>
                    <a:pt x="148" y="11536"/>
                  </a:lnTo>
                  <a:lnTo>
                    <a:pt x="0" y="39744"/>
                  </a:lnTo>
                  <a:lnTo>
                    <a:pt x="50687" y="28172"/>
                  </a:lnTo>
                  <a:lnTo>
                    <a:pt x="50835" y="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0" name="Google Shape;363;p19">
              <a:extLst>
                <a:ext uri="{FF2B5EF4-FFF2-40B4-BE49-F238E27FC236}">
                  <a16:creationId xmlns:a16="http://schemas.microsoft.com/office/drawing/2014/main" id="{E0F2B04B-12C3-484D-AA6E-B9B1176E9538}"/>
                </a:ext>
              </a:extLst>
            </p:cNvPr>
            <p:cNvSpPr/>
            <p:nvPr/>
          </p:nvSpPr>
          <p:spPr>
            <a:xfrm>
              <a:off x="7442688" y="3904942"/>
              <a:ext cx="144858" cy="947154"/>
            </a:xfrm>
            <a:custGeom>
              <a:avLst/>
              <a:gdLst/>
              <a:ahLst/>
              <a:cxnLst/>
              <a:rect l="l" t="t" r="r" b="b"/>
              <a:pathLst>
                <a:path w="7543" h="49320" extrusionOk="0">
                  <a:moveTo>
                    <a:pt x="296" y="0"/>
                  </a:moveTo>
                  <a:lnTo>
                    <a:pt x="148" y="28209"/>
                  </a:lnTo>
                  <a:cubicBezTo>
                    <a:pt x="0" y="35455"/>
                    <a:pt x="2625" y="42664"/>
                    <a:pt x="7394" y="49319"/>
                  </a:cubicBezTo>
                  <a:lnTo>
                    <a:pt x="7542" y="21111"/>
                  </a:lnTo>
                  <a:cubicBezTo>
                    <a:pt x="3697" y="15713"/>
                    <a:pt x="1220" y="9871"/>
                    <a:pt x="444" y="4030"/>
                  </a:cubicBezTo>
                  <a:cubicBezTo>
                    <a:pt x="296" y="2625"/>
                    <a:pt x="296" y="1257"/>
                    <a:pt x="296" y="0"/>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1" name="Google Shape;364;p19">
              <a:extLst>
                <a:ext uri="{FF2B5EF4-FFF2-40B4-BE49-F238E27FC236}">
                  <a16:creationId xmlns:a16="http://schemas.microsoft.com/office/drawing/2014/main" id="{7B88CCED-FAC2-42E0-8D3B-118B067B6D66}"/>
                </a:ext>
              </a:extLst>
            </p:cNvPr>
            <p:cNvSpPr/>
            <p:nvPr/>
          </p:nvSpPr>
          <p:spPr>
            <a:xfrm>
              <a:off x="7392277" y="3502460"/>
              <a:ext cx="1168674" cy="813666"/>
            </a:xfrm>
            <a:custGeom>
              <a:avLst/>
              <a:gdLst/>
              <a:ahLst/>
              <a:cxnLst/>
              <a:rect l="l" t="t" r="r" b="b"/>
              <a:pathLst>
                <a:path w="60855" h="42369" extrusionOk="0">
                  <a:moveTo>
                    <a:pt x="10463" y="0"/>
                  </a:moveTo>
                  <a:cubicBezTo>
                    <a:pt x="0" y="14012"/>
                    <a:pt x="777" y="29281"/>
                    <a:pt x="10167" y="42369"/>
                  </a:cubicBezTo>
                  <a:lnTo>
                    <a:pt x="60854" y="30834"/>
                  </a:lnTo>
                  <a:cubicBezTo>
                    <a:pt x="56381" y="25103"/>
                    <a:pt x="55900" y="18485"/>
                    <a:pt x="60521" y="12496"/>
                  </a:cubicBezTo>
                  <a:lnTo>
                    <a:pt x="10463" y="0"/>
                  </a:ln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2" name="Google Shape;365;p19">
              <a:extLst>
                <a:ext uri="{FF2B5EF4-FFF2-40B4-BE49-F238E27FC236}">
                  <a16:creationId xmlns:a16="http://schemas.microsoft.com/office/drawing/2014/main" id="{096483D8-4DD9-4EEA-9FA6-3DE4FDB03B34}"/>
                </a:ext>
              </a:extLst>
            </p:cNvPr>
            <p:cNvSpPr/>
            <p:nvPr/>
          </p:nvSpPr>
          <p:spPr>
            <a:xfrm>
              <a:off x="7963103" y="3771531"/>
              <a:ext cx="271951" cy="156938"/>
            </a:xfrm>
            <a:custGeom>
              <a:avLst/>
              <a:gdLst/>
              <a:ahLst/>
              <a:cxnLst/>
              <a:rect l="l" t="t" r="r" b="b"/>
              <a:pathLst>
                <a:path w="14161" h="8172" extrusionOk="0">
                  <a:moveTo>
                    <a:pt x="7290" y="2143"/>
                  </a:moveTo>
                  <a:cubicBezTo>
                    <a:pt x="8080" y="2143"/>
                    <a:pt x="8908" y="2384"/>
                    <a:pt x="9391" y="2626"/>
                  </a:cubicBezTo>
                  <a:cubicBezTo>
                    <a:pt x="10020" y="2959"/>
                    <a:pt x="10316" y="3402"/>
                    <a:pt x="10463" y="3883"/>
                  </a:cubicBezTo>
                  <a:cubicBezTo>
                    <a:pt x="10648" y="4955"/>
                    <a:pt x="9243" y="5879"/>
                    <a:pt x="7395" y="6027"/>
                  </a:cubicBezTo>
                  <a:cubicBezTo>
                    <a:pt x="6323" y="6027"/>
                    <a:pt x="5398" y="5879"/>
                    <a:pt x="4770" y="5399"/>
                  </a:cubicBezTo>
                  <a:cubicBezTo>
                    <a:pt x="4178" y="5103"/>
                    <a:pt x="3846" y="4622"/>
                    <a:pt x="3698" y="4179"/>
                  </a:cubicBezTo>
                  <a:cubicBezTo>
                    <a:pt x="3550" y="3107"/>
                    <a:pt x="4918" y="2182"/>
                    <a:pt x="6766" y="2182"/>
                  </a:cubicBezTo>
                  <a:cubicBezTo>
                    <a:pt x="6936" y="2155"/>
                    <a:pt x="7112" y="2143"/>
                    <a:pt x="7290" y="2143"/>
                  </a:cubicBezTo>
                  <a:close/>
                  <a:moveTo>
                    <a:pt x="7876" y="1"/>
                  </a:moveTo>
                  <a:lnTo>
                    <a:pt x="4918" y="186"/>
                  </a:lnTo>
                  <a:lnTo>
                    <a:pt x="5103" y="925"/>
                  </a:lnTo>
                  <a:cubicBezTo>
                    <a:pt x="4622" y="1110"/>
                    <a:pt x="4178" y="1258"/>
                    <a:pt x="3846" y="1406"/>
                  </a:cubicBezTo>
                  <a:lnTo>
                    <a:pt x="2626" y="777"/>
                  </a:lnTo>
                  <a:lnTo>
                    <a:pt x="777" y="2182"/>
                  </a:lnTo>
                  <a:lnTo>
                    <a:pt x="1849" y="2774"/>
                  </a:lnTo>
                  <a:cubicBezTo>
                    <a:pt x="1701" y="2959"/>
                    <a:pt x="1554" y="3254"/>
                    <a:pt x="1554" y="3402"/>
                  </a:cubicBezTo>
                  <a:lnTo>
                    <a:pt x="1" y="3550"/>
                  </a:lnTo>
                  <a:lnTo>
                    <a:pt x="297" y="5251"/>
                  </a:lnTo>
                  <a:lnTo>
                    <a:pt x="1849" y="5251"/>
                  </a:lnTo>
                  <a:cubicBezTo>
                    <a:pt x="1997" y="5399"/>
                    <a:pt x="2145" y="5731"/>
                    <a:pt x="2478" y="5879"/>
                  </a:cubicBezTo>
                  <a:lnTo>
                    <a:pt x="1554" y="6656"/>
                  </a:lnTo>
                  <a:lnTo>
                    <a:pt x="3846" y="7728"/>
                  </a:lnTo>
                  <a:lnTo>
                    <a:pt x="4770" y="7099"/>
                  </a:lnTo>
                  <a:cubicBezTo>
                    <a:pt x="5251" y="7099"/>
                    <a:pt x="5694" y="7247"/>
                    <a:pt x="6175" y="7247"/>
                  </a:cubicBezTo>
                  <a:lnTo>
                    <a:pt x="6323" y="8171"/>
                  </a:lnTo>
                  <a:lnTo>
                    <a:pt x="9243" y="8024"/>
                  </a:lnTo>
                  <a:lnTo>
                    <a:pt x="9096" y="7099"/>
                  </a:lnTo>
                  <a:cubicBezTo>
                    <a:pt x="9539" y="6951"/>
                    <a:pt x="9872" y="6951"/>
                    <a:pt x="10316" y="6804"/>
                  </a:cubicBezTo>
                  <a:lnTo>
                    <a:pt x="11388" y="7247"/>
                  </a:lnTo>
                  <a:lnTo>
                    <a:pt x="13421" y="5879"/>
                  </a:lnTo>
                  <a:lnTo>
                    <a:pt x="12164" y="5399"/>
                  </a:lnTo>
                  <a:cubicBezTo>
                    <a:pt x="12497" y="5103"/>
                    <a:pt x="12497" y="4955"/>
                    <a:pt x="12645" y="4622"/>
                  </a:cubicBezTo>
                  <a:lnTo>
                    <a:pt x="14161" y="4474"/>
                  </a:lnTo>
                  <a:lnTo>
                    <a:pt x="13865" y="2774"/>
                  </a:lnTo>
                  <a:lnTo>
                    <a:pt x="12312" y="2959"/>
                  </a:lnTo>
                  <a:cubicBezTo>
                    <a:pt x="12164" y="2626"/>
                    <a:pt x="12016" y="2478"/>
                    <a:pt x="11720" y="2182"/>
                  </a:cubicBezTo>
                  <a:lnTo>
                    <a:pt x="12645" y="1554"/>
                  </a:lnTo>
                  <a:lnTo>
                    <a:pt x="10316" y="482"/>
                  </a:lnTo>
                  <a:lnTo>
                    <a:pt x="9391" y="1110"/>
                  </a:lnTo>
                  <a:cubicBezTo>
                    <a:pt x="8948" y="925"/>
                    <a:pt x="8467" y="925"/>
                    <a:pt x="8023" y="777"/>
                  </a:cubicBezTo>
                  <a:lnTo>
                    <a:pt x="7876"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3" name="Google Shape;366;p19">
              <a:extLst>
                <a:ext uri="{FF2B5EF4-FFF2-40B4-BE49-F238E27FC236}">
                  <a16:creationId xmlns:a16="http://schemas.microsoft.com/office/drawing/2014/main" id="{CEE1E6CD-D36D-43F6-86C4-4E32E8D9DB55}"/>
                </a:ext>
              </a:extLst>
            </p:cNvPr>
            <p:cNvSpPr/>
            <p:nvPr/>
          </p:nvSpPr>
          <p:spPr>
            <a:xfrm>
              <a:off x="7646444" y="3848924"/>
              <a:ext cx="364247" cy="210190"/>
            </a:xfrm>
            <a:custGeom>
              <a:avLst/>
              <a:gdLst/>
              <a:ahLst/>
              <a:cxnLst/>
              <a:rect l="l" t="t" r="r" b="b"/>
              <a:pathLst>
                <a:path w="18967" h="10945" extrusionOk="0">
                  <a:moveTo>
                    <a:pt x="9797" y="2884"/>
                  </a:moveTo>
                  <a:cubicBezTo>
                    <a:pt x="10907" y="2884"/>
                    <a:pt x="11878" y="3176"/>
                    <a:pt x="12645" y="3698"/>
                  </a:cubicBezTo>
                  <a:cubicBezTo>
                    <a:pt x="13421" y="3994"/>
                    <a:pt x="13865" y="4622"/>
                    <a:pt x="14013" y="5214"/>
                  </a:cubicBezTo>
                  <a:cubicBezTo>
                    <a:pt x="14198" y="6619"/>
                    <a:pt x="12497" y="7986"/>
                    <a:pt x="10020" y="8171"/>
                  </a:cubicBezTo>
                  <a:cubicBezTo>
                    <a:pt x="8652" y="8171"/>
                    <a:pt x="7247" y="7839"/>
                    <a:pt x="6323" y="7395"/>
                  </a:cubicBezTo>
                  <a:cubicBezTo>
                    <a:pt x="5546" y="6914"/>
                    <a:pt x="5103" y="6323"/>
                    <a:pt x="5103" y="5694"/>
                  </a:cubicBezTo>
                  <a:cubicBezTo>
                    <a:pt x="4770" y="4289"/>
                    <a:pt x="6619" y="3069"/>
                    <a:pt x="9096" y="2921"/>
                  </a:cubicBezTo>
                  <a:cubicBezTo>
                    <a:pt x="9335" y="2896"/>
                    <a:pt x="9569" y="2884"/>
                    <a:pt x="9797" y="2884"/>
                  </a:cubicBezTo>
                  <a:close/>
                  <a:moveTo>
                    <a:pt x="10648" y="1"/>
                  </a:moveTo>
                  <a:lnTo>
                    <a:pt x="6619" y="297"/>
                  </a:lnTo>
                  <a:lnTo>
                    <a:pt x="6803" y="1369"/>
                  </a:lnTo>
                  <a:cubicBezTo>
                    <a:pt x="6175" y="1517"/>
                    <a:pt x="5694" y="1701"/>
                    <a:pt x="5103" y="1849"/>
                  </a:cubicBezTo>
                  <a:lnTo>
                    <a:pt x="3550" y="1221"/>
                  </a:lnTo>
                  <a:lnTo>
                    <a:pt x="1073" y="2921"/>
                  </a:lnTo>
                  <a:lnTo>
                    <a:pt x="2626" y="3698"/>
                  </a:lnTo>
                  <a:cubicBezTo>
                    <a:pt x="2330" y="3994"/>
                    <a:pt x="2182" y="4289"/>
                    <a:pt x="1997" y="4770"/>
                  </a:cubicBezTo>
                  <a:lnTo>
                    <a:pt x="1" y="4770"/>
                  </a:lnTo>
                  <a:lnTo>
                    <a:pt x="481" y="7247"/>
                  </a:lnTo>
                  <a:lnTo>
                    <a:pt x="2478" y="7062"/>
                  </a:lnTo>
                  <a:cubicBezTo>
                    <a:pt x="2626" y="7395"/>
                    <a:pt x="2922" y="7691"/>
                    <a:pt x="3254" y="7986"/>
                  </a:cubicBezTo>
                  <a:lnTo>
                    <a:pt x="1997" y="8911"/>
                  </a:lnTo>
                  <a:lnTo>
                    <a:pt x="5103" y="10463"/>
                  </a:lnTo>
                  <a:lnTo>
                    <a:pt x="6471" y="9539"/>
                  </a:lnTo>
                  <a:cubicBezTo>
                    <a:pt x="6951" y="9687"/>
                    <a:pt x="7543" y="9687"/>
                    <a:pt x="8171" y="9835"/>
                  </a:cubicBezTo>
                  <a:lnTo>
                    <a:pt x="8319" y="10944"/>
                  </a:lnTo>
                  <a:lnTo>
                    <a:pt x="12497" y="10759"/>
                  </a:lnTo>
                  <a:lnTo>
                    <a:pt x="12164" y="9539"/>
                  </a:lnTo>
                  <a:cubicBezTo>
                    <a:pt x="12793" y="9539"/>
                    <a:pt x="13421" y="9243"/>
                    <a:pt x="13865" y="9096"/>
                  </a:cubicBezTo>
                  <a:lnTo>
                    <a:pt x="15418" y="9835"/>
                  </a:lnTo>
                  <a:lnTo>
                    <a:pt x="18043" y="7986"/>
                  </a:lnTo>
                  <a:lnTo>
                    <a:pt x="16490" y="7247"/>
                  </a:lnTo>
                  <a:cubicBezTo>
                    <a:pt x="16638" y="6914"/>
                    <a:pt x="16970" y="6619"/>
                    <a:pt x="16970" y="6323"/>
                  </a:cubicBezTo>
                  <a:lnTo>
                    <a:pt x="18967" y="6138"/>
                  </a:lnTo>
                  <a:lnTo>
                    <a:pt x="18634" y="3846"/>
                  </a:lnTo>
                  <a:lnTo>
                    <a:pt x="16638" y="3994"/>
                  </a:lnTo>
                  <a:cubicBezTo>
                    <a:pt x="16342" y="3550"/>
                    <a:pt x="16046" y="3217"/>
                    <a:pt x="15713" y="2921"/>
                  </a:cubicBezTo>
                  <a:lnTo>
                    <a:pt x="16970" y="2145"/>
                  </a:lnTo>
                  <a:lnTo>
                    <a:pt x="13865" y="592"/>
                  </a:lnTo>
                  <a:lnTo>
                    <a:pt x="12645" y="1517"/>
                  </a:lnTo>
                  <a:cubicBezTo>
                    <a:pt x="12016" y="1369"/>
                    <a:pt x="11425" y="1221"/>
                    <a:pt x="10796" y="1221"/>
                  </a:cubicBezTo>
                  <a:lnTo>
                    <a:pt x="1064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1" name="Google Shape;374;p19">
              <a:extLst>
                <a:ext uri="{FF2B5EF4-FFF2-40B4-BE49-F238E27FC236}">
                  <a16:creationId xmlns:a16="http://schemas.microsoft.com/office/drawing/2014/main" id="{F03878CA-E361-498F-BC02-6C0E2006C8CD}"/>
                </a:ext>
              </a:extLst>
            </p:cNvPr>
            <p:cNvSpPr/>
            <p:nvPr/>
          </p:nvSpPr>
          <p:spPr>
            <a:xfrm>
              <a:off x="7584682" y="4529024"/>
              <a:ext cx="946444" cy="876156"/>
            </a:xfrm>
            <a:custGeom>
              <a:avLst/>
              <a:gdLst/>
              <a:ahLst/>
              <a:cxnLst/>
              <a:rect l="l" t="t" r="r" b="b"/>
              <a:pathLst>
                <a:path w="49283" h="45623" extrusionOk="0">
                  <a:moveTo>
                    <a:pt x="148" y="0"/>
                  </a:moveTo>
                  <a:lnTo>
                    <a:pt x="0" y="16822"/>
                  </a:lnTo>
                  <a:cubicBezTo>
                    <a:pt x="4770" y="23292"/>
                    <a:pt x="11535" y="29133"/>
                    <a:pt x="20334" y="34198"/>
                  </a:cubicBezTo>
                  <a:cubicBezTo>
                    <a:pt x="20778" y="34531"/>
                    <a:pt x="21259" y="34827"/>
                    <a:pt x="21850" y="35123"/>
                  </a:cubicBezTo>
                  <a:cubicBezTo>
                    <a:pt x="22035" y="35123"/>
                    <a:pt x="22183" y="35308"/>
                    <a:pt x="22331" y="35455"/>
                  </a:cubicBezTo>
                  <a:cubicBezTo>
                    <a:pt x="22626" y="35603"/>
                    <a:pt x="23107" y="35751"/>
                    <a:pt x="23403" y="35899"/>
                  </a:cubicBezTo>
                  <a:cubicBezTo>
                    <a:pt x="23551" y="36047"/>
                    <a:pt x="23883" y="36232"/>
                    <a:pt x="24031" y="36232"/>
                  </a:cubicBezTo>
                  <a:cubicBezTo>
                    <a:pt x="24327" y="36528"/>
                    <a:pt x="24623" y="36675"/>
                    <a:pt x="24956" y="36823"/>
                  </a:cubicBezTo>
                  <a:cubicBezTo>
                    <a:pt x="25251" y="36971"/>
                    <a:pt x="25547" y="36971"/>
                    <a:pt x="25732" y="37156"/>
                  </a:cubicBezTo>
                  <a:cubicBezTo>
                    <a:pt x="26028" y="37304"/>
                    <a:pt x="26324" y="37452"/>
                    <a:pt x="26656" y="37600"/>
                  </a:cubicBezTo>
                  <a:cubicBezTo>
                    <a:pt x="26952" y="37748"/>
                    <a:pt x="27100" y="37895"/>
                    <a:pt x="27396" y="37895"/>
                  </a:cubicBezTo>
                  <a:cubicBezTo>
                    <a:pt x="27728" y="38080"/>
                    <a:pt x="28024" y="38228"/>
                    <a:pt x="28320" y="38376"/>
                  </a:cubicBezTo>
                  <a:cubicBezTo>
                    <a:pt x="28653" y="38524"/>
                    <a:pt x="28948" y="38672"/>
                    <a:pt x="29096" y="38672"/>
                  </a:cubicBezTo>
                  <a:cubicBezTo>
                    <a:pt x="29429" y="38820"/>
                    <a:pt x="29725" y="39005"/>
                    <a:pt x="30021" y="39152"/>
                  </a:cubicBezTo>
                  <a:cubicBezTo>
                    <a:pt x="30353" y="39300"/>
                    <a:pt x="30649" y="39448"/>
                    <a:pt x="30945" y="39448"/>
                  </a:cubicBezTo>
                  <a:cubicBezTo>
                    <a:pt x="31278" y="39596"/>
                    <a:pt x="31573" y="39744"/>
                    <a:pt x="31869" y="39929"/>
                  </a:cubicBezTo>
                  <a:cubicBezTo>
                    <a:pt x="32202" y="40077"/>
                    <a:pt x="32350" y="40077"/>
                    <a:pt x="32646" y="40225"/>
                  </a:cubicBezTo>
                  <a:cubicBezTo>
                    <a:pt x="32941" y="40373"/>
                    <a:pt x="33274" y="40520"/>
                    <a:pt x="33570" y="40668"/>
                  </a:cubicBezTo>
                  <a:lnTo>
                    <a:pt x="33866" y="40668"/>
                  </a:lnTo>
                  <a:cubicBezTo>
                    <a:pt x="34642" y="41001"/>
                    <a:pt x="35418" y="41297"/>
                    <a:pt x="36047" y="41593"/>
                  </a:cubicBezTo>
                  <a:cubicBezTo>
                    <a:pt x="36343" y="41593"/>
                    <a:pt x="36490" y="41777"/>
                    <a:pt x="36638" y="41777"/>
                  </a:cubicBezTo>
                  <a:cubicBezTo>
                    <a:pt x="37563" y="42073"/>
                    <a:pt x="38339" y="42369"/>
                    <a:pt x="39263" y="42702"/>
                  </a:cubicBezTo>
                  <a:cubicBezTo>
                    <a:pt x="40188" y="42997"/>
                    <a:pt x="40964" y="43293"/>
                    <a:pt x="41740" y="43441"/>
                  </a:cubicBezTo>
                  <a:cubicBezTo>
                    <a:pt x="42036" y="43626"/>
                    <a:pt x="42184" y="43626"/>
                    <a:pt x="42369" y="43774"/>
                  </a:cubicBezTo>
                  <a:cubicBezTo>
                    <a:pt x="43293" y="43922"/>
                    <a:pt x="44217" y="44217"/>
                    <a:pt x="44957" y="44550"/>
                  </a:cubicBezTo>
                  <a:cubicBezTo>
                    <a:pt x="45585" y="44698"/>
                    <a:pt x="46214" y="44846"/>
                    <a:pt x="46657" y="44994"/>
                  </a:cubicBezTo>
                  <a:lnTo>
                    <a:pt x="47138" y="44994"/>
                  </a:lnTo>
                  <a:cubicBezTo>
                    <a:pt x="47730" y="45142"/>
                    <a:pt x="48506" y="45474"/>
                    <a:pt x="49134" y="45622"/>
                  </a:cubicBezTo>
                  <a:lnTo>
                    <a:pt x="49282" y="28838"/>
                  </a:lnTo>
                  <a:cubicBezTo>
                    <a:pt x="48654" y="28653"/>
                    <a:pt x="47914" y="28505"/>
                    <a:pt x="47286" y="28209"/>
                  </a:cubicBezTo>
                  <a:lnTo>
                    <a:pt x="46990" y="28209"/>
                  </a:lnTo>
                  <a:cubicBezTo>
                    <a:pt x="46362" y="28061"/>
                    <a:pt x="45733" y="27913"/>
                    <a:pt x="45289" y="27729"/>
                  </a:cubicBezTo>
                  <a:lnTo>
                    <a:pt x="45142" y="27729"/>
                  </a:lnTo>
                  <a:cubicBezTo>
                    <a:pt x="44365" y="27433"/>
                    <a:pt x="43441" y="27137"/>
                    <a:pt x="42665" y="26989"/>
                  </a:cubicBezTo>
                  <a:cubicBezTo>
                    <a:pt x="42369" y="26804"/>
                    <a:pt x="42184" y="26804"/>
                    <a:pt x="41888" y="26656"/>
                  </a:cubicBezTo>
                  <a:cubicBezTo>
                    <a:pt x="41112" y="26508"/>
                    <a:pt x="40335" y="26213"/>
                    <a:pt x="39596" y="25880"/>
                  </a:cubicBezTo>
                  <a:lnTo>
                    <a:pt x="39411" y="25880"/>
                  </a:lnTo>
                  <a:cubicBezTo>
                    <a:pt x="38487" y="25584"/>
                    <a:pt x="37747" y="25288"/>
                    <a:pt x="36971" y="24956"/>
                  </a:cubicBezTo>
                  <a:cubicBezTo>
                    <a:pt x="36638" y="24956"/>
                    <a:pt x="36490" y="24808"/>
                    <a:pt x="36343" y="24808"/>
                  </a:cubicBezTo>
                  <a:cubicBezTo>
                    <a:pt x="35566" y="24512"/>
                    <a:pt x="34790" y="24216"/>
                    <a:pt x="34050" y="23884"/>
                  </a:cubicBezTo>
                  <a:lnTo>
                    <a:pt x="33866" y="23884"/>
                  </a:lnTo>
                  <a:cubicBezTo>
                    <a:pt x="33570" y="23736"/>
                    <a:pt x="33126" y="23588"/>
                    <a:pt x="32793" y="23440"/>
                  </a:cubicBezTo>
                  <a:cubicBezTo>
                    <a:pt x="32646" y="23440"/>
                    <a:pt x="32350" y="23292"/>
                    <a:pt x="32017" y="23107"/>
                  </a:cubicBezTo>
                  <a:cubicBezTo>
                    <a:pt x="31721" y="22959"/>
                    <a:pt x="31425" y="22811"/>
                    <a:pt x="31093" y="22811"/>
                  </a:cubicBezTo>
                  <a:cubicBezTo>
                    <a:pt x="30797" y="22664"/>
                    <a:pt x="30501" y="22516"/>
                    <a:pt x="30353" y="22368"/>
                  </a:cubicBezTo>
                  <a:cubicBezTo>
                    <a:pt x="29873" y="22183"/>
                    <a:pt x="29577" y="22035"/>
                    <a:pt x="29244" y="22035"/>
                  </a:cubicBezTo>
                  <a:cubicBezTo>
                    <a:pt x="29096" y="21887"/>
                    <a:pt x="28801" y="21739"/>
                    <a:pt x="28505" y="21591"/>
                  </a:cubicBezTo>
                  <a:cubicBezTo>
                    <a:pt x="28172" y="21443"/>
                    <a:pt x="27876" y="21259"/>
                    <a:pt x="27581" y="21111"/>
                  </a:cubicBezTo>
                  <a:cubicBezTo>
                    <a:pt x="27396" y="21111"/>
                    <a:pt x="27100" y="20963"/>
                    <a:pt x="26804" y="20815"/>
                  </a:cubicBezTo>
                  <a:cubicBezTo>
                    <a:pt x="26471" y="20667"/>
                    <a:pt x="26176" y="20519"/>
                    <a:pt x="25880" y="20334"/>
                  </a:cubicBezTo>
                  <a:cubicBezTo>
                    <a:pt x="25732" y="20186"/>
                    <a:pt x="25399" y="20186"/>
                    <a:pt x="25251" y="20039"/>
                  </a:cubicBezTo>
                  <a:cubicBezTo>
                    <a:pt x="24808" y="19891"/>
                    <a:pt x="24475" y="19743"/>
                    <a:pt x="24179" y="19595"/>
                  </a:cubicBezTo>
                  <a:cubicBezTo>
                    <a:pt x="24031" y="19410"/>
                    <a:pt x="23699" y="19262"/>
                    <a:pt x="23551" y="19114"/>
                  </a:cubicBezTo>
                  <a:cubicBezTo>
                    <a:pt x="23255" y="18966"/>
                    <a:pt x="22959" y="18819"/>
                    <a:pt x="22479" y="18671"/>
                  </a:cubicBezTo>
                  <a:cubicBezTo>
                    <a:pt x="22331" y="18486"/>
                    <a:pt x="22183" y="18486"/>
                    <a:pt x="22035" y="18338"/>
                  </a:cubicBezTo>
                  <a:cubicBezTo>
                    <a:pt x="21554" y="18042"/>
                    <a:pt x="20926" y="17746"/>
                    <a:pt x="20482" y="17414"/>
                  </a:cubicBezTo>
                  <a:cubicBezTo>
                    <a:pt x="11683" y="12497"/>
                    <a:pt x="4918" y="6470"/>
                    <a:pt x="148" y="0"/>
                  </a:cubicBez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2" name="Google Shape;375;p19">
              <a:extLst>
                <a:ext uri="{FF2B5EF4-FFF2-40B4-BE49-F238E27FC236}">
                  <a16:creationId xmlns:a16="http://schemas.microsoft.com/office/drawing/2014/main" id="{7DE000AC-2A3F-4F78-9082-AD1E2509A691}"/>
                </a:ext>
              </a:extLst>
            </p:cNvPr>
            <p:cNvSpPr/>
            <p:nvPr/>
          </p:nvSpPr>
          <p:spPr>
            <a:xfrm>
              <a:off x="7587525" y="4313265"/>
              <a:ext cx="1357530" cy="775333"/>
            </a:xfrm>
            <a:custGeom>
              <a:avLst/>
              <a:gdLst/>
              <a:ahLst/>
              <a:cxnLst/>
              <a:rect l="l" t="t" r="r" b="b"/>
              <a:pathLst>
                <a:path w="70689" h="40373" extrusionOk="0">
                  <a:moveTo>
                    <a:pt x="50687" y="1"/>
                  </a:moveTo>
                  <a:lnTo>
                    <a:pt x="0" y="11535"/>
                  </a:lnTo>
                  <a:cubicBezTo>
                    <a:pt x="4770" y="18005"/>
                    <a:pt x="11535" y="24032"/>
                    <a:pt x="20334" y="28949"/>
                  </a:cubicBezTo>
                  <a:cubicBezTo>
                    <a:pt x="28357" y="33718"/>
                    <a:pt x="38043" y="37600"/>
                    <a:pt x="49134" y="40373"/>
                  </a:cubicBezTo>
                  <a:lnTo>
                    <a:pt x="70688" y="11388"/>
                  </a:lnTo>
                  <a:cubicBezTo>
                    <a:pt x="66067" y="10315"/>
                    <a:pt x="62074" y="8615"/>
                    <a:pt x="58673" y="6766"/>
                  </a:cubicBezTo>
                  <a:cubicBezTo>
                    <a:pt x="55308" y="4770"/>
                    <a:pt x="52536" y="2478"/>
                    <a:pt x="50687" y="1"/>
                  </a:cubicBez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3" name="Google Shape;376;p19">
              <a:extLst>
                <a:ext uri="{FF2B5EF4-FFF2-40B4-BE49-F238E27FC236}">
                  <a16:creationId xmlns:a16="http://schemas.microsoft.com/office/drawing/2014/main" id="{0CD78AB8-FF62-4E1E-AC9E-3F3B14D321B2}"/>
                </a:ext>
              </a:extLst>
            </p:cNvPr>
            <p:cNvSpPr/>
            <p:nvPr/>
          </p:nvSpPr>
          <p:spPr>
            <a:xfrm>
              <a:off x="8528265" y="4531943"/>
              <a:ext cx="416790" cy="878998"/>
            </a:xfrm>
            <a:custGeom>
              <a:avLst/>
              <a:gdLst/>
              <a:ahLst/>
              <a:cxnLst/>
              <a:rect l="l" t="t" r="r" b="b"/>
              <a:pathLst>
                <a:path w="21703" h="45771" extrusionOk="0">
                  <a:moveTo>
                    <a:pt x="21702" y="1"/>
                  </a:moveTo>
                  <a:lnTo>
                    <a:pt x="148" y="28986"/>
                  </a:lnTo>
                  <a:lnTo>
                    <a:pt x="0" y="45770"/>
                  </a:lnTo>
                  <a:lnTo>
                    <a:pt x="21702" y="16970"/>
                  </a:lnTo>
                  <a:lnTo>
                    <a:pt x="21702"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4" name="Google Shape;377;p19">
              <a:extLst>
                <a:ext uri="{FF2B5EF4-FFF2-40B4-BE49-F238E27FC236}">
                  <a16:creationId xmlns:a16="http://schemas.microsoft.com/office/drawing/2014/main" id="{D502F242-0389-4A7D-8D08-02671F32D734}"/>
                </a:ext>
              </a:extLst>
            </p:cNvPr>
            <p:cNvSpPr/>
            <p:nvPr/>
          </p:nvSpPr>
          <p:spPr>
            <a:xfrm>
              <a:off x="8223685" y="4598159"/>
              <a:ext cx="274774" cy="143072"/>
            </a:xfrm>
            <a:custGeom>
              <a:avLst/>
              <a:gdLst/>
              <a:ahLst/>
              <a:cxnLst/>
              <a:rect l="l" t="t" r="r" b="b"/>
              <a:pathLst>
                <a:path w="14308" h="7450" extrusionOk="0">
                  <a:moveTo>
                    <a:pt x="10481" y="1257"/>
                  </a:moveTo>
                  <a:cubicBezTo>
                    <a:pt x="10731" y="1257"/>
                    <a:pt x="10999" y="1340"/>
                    <a:pt x="11239" y="1507"/>
                  </a:cubicBezTo>
                  <a:lnTo>
                    <a:pt x="11387" y="1507"/>
                  </a:lnTo>
                  <a:cubicBezTo>
                    <a:pt x="11683" y="1802"/>
                    <a:pt x="11535" y="2098"/>
                    <a:pt x="11239" y="2246"/>
                  </a:cubicBezTo>
                  <a:lnTo>
                    <a:pt x="8466" y="3799"/>
                  </a:lnTo>
                  <a:cubicBezTo>
                    <a:pt x="8466" y="3799"/>
                    <a:pt x="8318" y="3799"/>
                    <a:pt x="8318" y="3947"/>
                  </a:cubicBezTo>
                  <a:lnTo>
                    <a:pt x="9095" y="5943"/>
                  </a:lnTo>
                  <a:cubicBezTo>
                    <a:pt x="9095" y="6128"/>
                    <a:pt x="8910" y="6276"/>
                    <a:pt x="8762" y="6424"/>
                  </a:cubicBezTo>
                  <a:cubicBezTo>
                    <a:pt x="8614" y="6424"/>
                    <a:pt x="8318" y="6572"/>
                    <a:pt x="7986" y="6572"/>
                  </a:cubicBezTo>
                  <a:cubicBezTo>
                    <a:pt x="7838" y="6572"/>
                    <a:pt x="7542" y="6424"/>
                    <a:pt x="7394" y="6424"/>
                  </a:cubicBezTo>
                  <a:cubicBezTo>
                    <a:pt x="7246" y="6276"/>
                    <a:pt x="7061" y="6128"/>
                    <a:pt x="7061" y="5943"/>
                  </a:cubicBezTo>
                  <a:lnTo>
                    <a:pt x="6322" y="3651"/>
                  </a:lnTo>
                  <a:cubicBezTo>
                    <a:pt x="6322" y="3503"/>
                    <a:pt x="6470" y="3503"/>
                    <a:pt x="6470" y="3355"/>
                  </a:cubicBezTo>
                  <a:cubicBezTo>
                    <a:pt x="6618" y="3170"/>
                    <a:pt x="6618" y="3170"/>
                    <a:pt x="6766" y="3022"/>
                  </a:cubicBezTo>
                  <a:lnTo>
                    <a:pt x="9834" y="1507"/>
                  </a:lnTo>
                  <a:cubicBezTo>
                    <a:pt x="10001" y="1340"/>
                    <a:pt x="10232" y="1257"/>
                    <a:pt x="10481" y="1257"/>
                  </a:cubicBezTo>
                  <a:close/>
                  <a:moveTo>
                    <a:pt x="7209" y="0"/>
                  </a:moveTo>
                  <a:cubicBezTo>
                    <a:pt x="5573" y="0"/>
                    <a:pt x="3919" y="342"/>
                    <a:pt x="2625" y="1026"/>
                  </a:cubicBezTo>
                  <a:cubicBezTo>
                    <a:pt x="148" y="2431"/>
                    <a:pt x="0" y="4723"/>
                    <a:pt x="2440" y="6276"/>
                  </a:cubicBezTo>
                  <a:cubicBezTo>
                    <a:pt x="2440" y="6276"/>
                    <a:pt x="2625" y="6276"/>
                    <a:pt x="2625" y="6424"/>
                  </a:cubicBezTo>
                  <a:cubicBezTo>
                    <a:pt x="3845" y="7108"/>
                    <a:pt x="5462" y="7450"/>
                    <a:pt x="7098" y="7450"/>
                  </a:cubicBezTo>
                  <a:cubicBezTo>
                    <a:pt x="8734" y="7450"/>
                    <a:pt x="10389" y="7108"/>
                    <a:pt x="11683" y="6424"/>
                  </a:cubicBezTo>
                  <a:cubicBezTo>
                    <a:pt x="14160" y="5019"/>
                    <a:pt x="14308" y="2579"/>
                    <a:pt x="11868" y="1174"/>
                  </a:cubicBezTo>
                  <a:cubicBezTo>
                    <a:pt x="11868" y="1026"/>
                    <a:pt x="11683" y="1026"/>
                    <a:pt x="11683" y="1026"/>
                  </a:cubicBezTo>
                  <a:cubicBezTo>
                    <a:pt x="10463" y="342"/>
                    <a:pt x="8845" y="0"/>
                    <a:pt x="720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5" name="Google Shape;378;p19">
              <a:extLst>
                <a:ext uri="{FF2B5EF4-FFF2-40B4-BE49-F238E27FC236}">
                  <a16:creationId xmlns:a16="http://schemas.microsoft.com/office/drawing/2014/main" id="{0CC57E87-9F70-4D18-8439-EEA6B4D9A69D}"/>
                </a:ext>
              </a:extLst>
            </p:cNvPr>
            <p:cNvSpPr/>
            <p:nvPr/>
          </p:nvSpPr>
          <p:spPr>
            <a:xfrm>
              <a:off x="8122863" y="4543831"/>
              <a:ext cx="476419" cy="250328"/>
            </a:xfrm>
            <a:custGeom>
              <a:avLst/>
              <a:gdLst/>
              <a:ahLst/>
              <a:cxnLst/>
              <a:rect l="l" t="t" r="r" b="b"/>
              <a:pathLst>
                <a:path w="24808" h="13035" extrusionOk="0">
                  <a:moveTo>
                    <a:pt x="12419" y="1414"/>
                  </a:moveTo>
                  <a:cubicBezTo>
                    <a:pt x="14676" y="1414"/>
                    <a:pt x="16919" y="1913"/>
                    <a:pt x="18633" y="2931"/>
                  </a:cubicBezTo>
                  <a:lnTo>
                    <a:pt x="18781" y="2931"/>
                  </a:lnTo>
                  <a:cubicBezTo>
                    <a:pt x="22183" y="5075"/>
                    <a:pt x="22035" y="8329"/>
                    <a:pt x="18486" y="10177"/>
                  </a:cubicBezTo>
                  <a:cubicBezTo>
                    <a:pt x="16785" y="11101"/>
                    <a:pt x="14548" y="11563"/>
                    <a:pt x="12335" y="11563"/>
                  </a:cubicBezTo>
                  <a:cubicBezTo>
                    <a:pt x="10121" y="11563"/>
                    <a:pt x="7930" y="11101"/>
                    <a:pt x="6322" y="10177"/>
                  </a:cubicBezTo>
                  <a:lnTo>
                    <a:pt x="6174" y="10029"/>
                  </a:lnTo>
                  <a:cubicBezTo>
                    <a:pt x="2773" y="8033"/>
                    <a:pt x="2921" y="4779"/>
                    <a:pt x="6322" y="2783"/>
                  </a:cubicBezTo>
                  <a:cubicBezTo>
                    <a:pt x="8063" y="1876"/>
                    <a:pt x="10248" y="1414"/>
                    <a:pt x="12419" y="1414"/>
                  </a:cubicBezTo>
                  <a:close/>
                  <a:moveTo>
                    <a:pt x="12533" y="1"/>
                  </a:moveTo>
                  <a:cubicBezTo>
                    <a:pt x="9705" y="1"/>
                    <a:pt x="6858" y="620"/>
                    <a:pt x="4622" y="1859"/>
                  </a:cubicBezTo>
                  <a:cubicBezTo>
                    <a:pt x="148" y="4336"/>
                    <a:pt x="0" y="8329"/>
                    <a:pt x="4326" y="10953"/>
                  </a:cubicBezTo>
                  <a:cubicBezTo>
                    <a:pt x="4326" y="11101"/>
                    <a:pt x="4474" y="11101"/>
                    <a:pt x="4474" y="11101"/>
                  </a:cubicBezTo>
                  <a:cubicBezTo>
                    <a:pt x="6701" y="12377"/>
                    <a:pt x="9654" y="13035"/>
                    <a:pt x="12585" y="13035"/>
                  </a:cubicBezTo>
                  <a:cubicBezTo>
                    <a:pt x="15346" y="13035"/>
                    <a:pt x="18088" y="12451"/>
                    <a:pt x="20186" y="11249"/>
                  </a:cubicBezTo>
                  <a:cubicBezTo>
                    <a:pt x="24660" y="8772"/>
                    <a:pt x="24808" y="4631"/>
                    <a:pt x="20630" y="2007"/>
                  </a:cubicBezTo>
                  <a:cubicBezTo>
                    <a:pt x="20482" y="2007"/>
                    <a:pt x="20482" y="2007"/>
                    <a:pt x="20334" y="1859"/>
                  </a:cubicBezTo>
                  <a:cubicBezTo>
                    <a:pt x="18171" y="620"/>
                    <a:pt x="15362" y="1"/>
                    <a:pt x="1253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6" name="Google Shape;384;p19">
              <a:extLst>
                <a:ext uri="{FF2B5EF4-FFF2-40B4-BE49-F238E27FC236}">
                  <a16:creationId xmlns:a16="http://schemas.microsoft.com/office/drawing/2014/main" id="{EB97B2A4-6CB9-4904-B33B-CD89ED7A6A10}"/>
                </a:ext>
              </a:extLst>
            </p:cNvPr>
            <p:cNvSpPr/>
            <p:nvPr/>
          </p:nvSpPr>
          <p:spPr>
            <a:xfrm>
              <a:off x="9309264" y="2017855"/>
              <a:ext cx="19" cy="19"/>
            </a:xfrm>
            <a:custGeom>
              <a:avLst/>
              <a:gdLst/>
              <a:ahLst/>
              <a:cxnLst/>
              <a:rect l="l" t="t" r="r" b="b"/>
              <a:pathLst>
                <a:path w="1" h="1" fill="none" extrusionOk="0">
                  <a:moveTo>
                    <a:pt x="0" y="0"/>
                  </a:moveTo>
                  <a:lnTo>
                    <a:pt x="0" y="0"/>
                  </a:lnTo>
                  <a:close/>
                </a:path>
              </a:pathLst>
            </a:custGeom>
            <a:solidFill>
              <a:schemeClr val="accent4"/>
            </a:solid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7" name="Google Shape;385;p19">
              <a:extLst>
                <a:ext uri="{FF2B5EF4-FFF2-40B4-BE49-F238E27FC236}">
                  <a16:creationId xmlns:a16="http://schemas.microsoft.com/office/drawing/2014/main" id="{F23D4743-3B8A-44DD-BC3D-7FF39BC2CD11}"/>
                </a:ext>
              </a:extLst>
            </p:cNvPr>
            <p:cNvSpPr/>
            <p:nvPr/>
          </p:nvSpPr>
          <p:spPr>
            <a:xfrm>
              <a:off x="9534318" y="2523369"/>
              <a:ext cx="416790" cy="1535745"/>
            </a:xfrm>
            <a:custGeom>
              <a:avLst/>
              <a:gdLst/>
              <a:ahLst/>
              <a:cxnLst/>
              <a:rect l="l" t="t" r="r" b="b"/>
              <a:pathLst>
                <a:path w="21703" h="79969" extrusionOk="0">
                  <a:moveTo>
                    <a:pt x="21703" y="0"/>
                  </a:moveTo>
                  <a:lnTo>
                    <a:pt x="149" y="28801"/>
                  </a:lnTo>
                  <a:lnTo>
                    <a:pt x="1" y="79968"/>
                  </a:lnTo>
                  <a:lnTo>
                    <a:pt x="21555" y="51131"/>
                  </a:lnTo>
                  <a:lnTo>
                    <a:pt x="21703" y="0"/>
                  </a:lnTo>
                  <a:close/>
                </a:path>
              </a:pathLst>
            </a:custGeom>
            <a:solidFill>
              <a:srgbClr val="B26E1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88" name="Google Shape;386;p19">
              <a:extLst>
                <a:ext uri="{FF2B5EF4-FFF2-40B4-BE49-F238E27FC236}">
                  <a16:creationId xmlns:a16="http://schemas.microsoft.com/office/drawing/2014/main" id="{31DE633D-6B32-4D2D-8FCC-552FA30F63B5}"/>
                </a:ext>
              </a:extLst>
            </p:cNvPr>
            <p:cNvSpPr/>
            <p:nvPr/>
          </p:nvSpPr>
          <p:spPr>
            <a:xfrm>
              <a:off x="9309264" y="2499940"/>
              <a:ext cx="19" cy="19"/>
            </a:xfrm>
            <a:custGeom>
              <a:avLst/>
              <a:gdLst/>
              <a:ahLst/>
              <a:cxnLst/>
              <a:rect l="l" t="t" r="r" b="b"/>
              <a:pathLst>
                <a:path w="1" h="1" fill="none" extrusionOk="0">
                  <a:moveTo>
                    <a:pt x="0" y="0"/>
                  </a:moveTo>
                  <a:lnTo>
                    <a:pt x="0" y="0"/>
                  </a:lnTo>
                  <a:close/>
                </a:path>
              </a:pathLst>
            </a:custGeom>
            <a:no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96" name="Google Shape;389;p19">
              <a:extLst>
                <a:ext uri="{FF2B5EF4-FFF2-40B4-BE49-F238E27FC236}">
                  <a16:creationId xmlns:a16="http://schemas.microsoft.com/office/drawing/2014/main" id="{F74E2DF3-18CF-4392-8C83-D0AD5A88A34A}"/>
                </a:ext>
              </a:extLst>
            </p:cNvPr>
            <p:cNvSpPr/>
            <p:nvPr/>
          </p:nvSpPr>
          <p:spPr>
            <a:xfrm>
              <a:off x="9534318" y="2852012"/>
              <a:ext cx="413948" cy="1461194"/>
            </a:xfrm>
            <a:custGeom>
              <a:avLst/>
              <a:gdLst/>
              <a:ahLst/>
              <a:cxnLst/>
              <a:rect l="l" t="t" r="r" b="b"/>
              <a:pathLst>
                <a:path w="21555" h="76087" extrusionOk="0">
                  <a:moveTo>
                    <a:pt x="149" y="1"/>
                  </a:moveTo>
                  <a:lnTo>
                    <a:pt x="1" y="62555"/>
                  </a:lnTo>
                  <a:cubicBezTo>
                    <a:pt x="592" y="62703"/>
                    <a:pt x="1073" y="62851"/>
                    <a:pt x="1665" y="62999"/>
                  </a:cubicBezTo>
                  <a:cubicBezTo>
                    <a:pt x="2441" y="63295"/>
                    <a:pt x="3069" y="63479"/>
                    <a:pt x="3846" y="63775"/>
                  </a:cubicBezTo>
                  <a:cubicBezTo>
                    <a:pt x="3994" y="63775"/>
                    <a:pt x="4142" y="63923"/>
                    <a:pt x="4290" y="63923"/>
                  </a:cubicBezTo>
                  <a:cubicBezTo>
                    <a:pt x="5066" y="64071"/>
                    <a:pt x="5694" y="64404"/>
                    <a:pt x="6286" y="64699"/>
                  </a:cubicBezTo>
                  <a:lnTo>
                    <a:pt x="6471" y="64699"/>
                  </a:lnTo>
                  <a:cubicBezTo>
                    <a:pt x="6767" y="64847"/>
                    <a:pt x="7062" y="64847"/>
                    <a:pt x="7210" y="64995"/>
                  </a:cubicBezTo>
                  <a:cubicBezTo>
                    <a:pt x="7543" y="65143"/>
                    <a:pt x="7691" y="65143"/>
                    <a:pt x="7839" y="65328"/>
                  </a:cubicBezTo>
                  <a:cubicBezTo>
                    <a:pt x="8134" y="65476"/>
                    <a:pt x="8467" y="65624"/>
                    <a:pt x="8763" y="65624"/>
                  </a:cubicBezTo>
                  <a:cubicBezTo>
                    <a:pt x="8911" y="65772"/>
                    <a:pt x="9244" y="65919"/>
                    <a:pt x="9391" y="65919"/>
                  </a:cubicBezTo>
                  <a:cubicBezTo>
                    <a:pt x="9687" y="66067"/>
                    <a:pt x="9983" y="66252"/>
                    <a:pt x="10316" y="66400"/>
                  </a:cubicBezTo>
                  <a:cubicBezTo>
                    <a:pt x="10464" y="66548"/>
                    <a:pt x="10612" y="66548"/>
                    <a:pt x="10759" y="66696"/>
                  </a:cubicBezTo>
                  <a:cubicBezTo>
                    <a:pt x="11092" y="66844"/>
                    <a:pt x="11536" y="67176"/>
                    <a:pt x="12016" y="67324"/>
                  </a:cubicBezTo>
                  <a:cubicBezTo>
                    <a:pt x="16305" y="69764"/>
                    <a:pt x="19411" y="72870"/>
                    <a:pt x="21407" y="76086"/>
                  </a:cubicBezTo>
                  <a:lnTo>
                    <a:pt x="21555" y="13384"/>
                  </a:lnTo>
                  <a:cubicBezTo>
                    <a:pt x="19706" y="10168"/>
                    <a:pt x="16453" y="7099"/>
                    <a:pt x="12164" y="4622"/>
                  </a:cubicBezTo>
                  <a:cubicBezTo>
                    <a:pt x="11684" y="4474"/>
                    <a:pt x="11388" y="4141"/>
                    <a:pt x="10907" y="3993"/>
                  </a:cubicBezTo>
                  <a:cubicBezTo>
                    <a:pt x="10759" y="3846"/>
                    <a:pt x="10612" y="3846"/>
                    <a:pt x="10464" y="3698"/>
                  </a:cubicBezTo>
                  <a:cubicBezTo>
                    <a:pt x="10168" y="3550"/>
                    <a:pt x="9835" y="3402"/>
                    <a:pt x="9539" y="3217"/>
                  </a:cubicBezTo>
                  <a:cubicBezTo>
                    <a:pt x="9391" y="3217"/>
                    <a:pt x="9059" y="3069"/>
                    <a:pt x="8911" y="3069"/>
                  </a:cubicBezTo>
                  <a:cubicBezTo>
                    <a:pt x="8615" y="2921"/>
                    <a:pt x="8467" y="2773"/>
                    <a:pt x="8134" y="2626"/>
                  </a:cubicBezTo>
                  <a:cubicBezTo>
                    <a:pt x="7839" y="2478"/>
                    <a:pt x="7691" y="2478"/>
                    <a:pt x="7543" y="2293"/>
                  </a:cubicBezTo>
                  <a:cubicBezTo>
                    <a:pt x="7210" y="2293"/>
                    <a:pt x="6914" y="2145"/>
                    <a:pt x="6619" y="1997"/>
                  </a:cubicBezTo>
                  <a:lnTo>
                    <a:pt x="6471" y="1997"/>
                  </a:lnTo>
                  <a:cubicBezTo>
                    <a:pt x="5842" y="1701"/>
                    <a:pt x="5214" y="1553"/>
                    <a:pt x="4622" y="1221"/>
                  </a:cubicBezTo>
                  <a:cubicBezTo>
                    <a:pt x="4290" y="1221"/>
                    <a:pt x="4142" y="1073"/>
                    <a:pt x="3994" y="1073"/>
                  </a:cubicBezTo>
                  <a:cubicBezTo>
                    <a:pt x="3365" y="925"/>
                    <a:pt x="2589" y="629"/>
                    <a:pt x="1849" y="444"/>
                  </a:cubicBezTo>
                  <a:cubicBezTo>
                    <a:pt x="1221" y="296"/>
                    <a:pt x="740" y="149"/>
                    <a:pt x="149" y="1"/>
                  </a:cubicBezTo>
                  <a:close/>
                </a:path>
              </a:pathLst>
            </a:custGeom>
            <a:solidFill>
              <a:srgbClr val="2A387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97" name="Google Shape;390;p19">
              <a:extLst>
                <a:ext uri="{FF2B5EF4-FFF2-40B4-BE49-F238E27FC236}">
                  <a16:creationId xmlns:a16="http://schemas.microsoft.com/office/drawing/2014/main" id="{C7BB10E6-C2B4-4605-8C5C-B741A94E3C66}"/>
                </a:ext>
              </a:extLst>
            </p:cNvPr>
            <p:cNvSpPr/>
            <p:nvPr/>
          </p:nvSpPr>
          <p:spPr>
            <a:xfrm>
              <a:off x="9537161" y="2301849"/>
              <a:ext cx="1381669" cy="812973"/>
            </a:xfrm>
            <a:custGeom>
              <a:avLst/>
              <a:gdLst/>
              <a:ahLst/>
              <a:cxnLst/>
              <a:rect l="l" t="t" r="r" b="b"/>
              <a:pathLst>
                <a:path w="71946" h="42333" extrusionOk="0">
                  <a:moveTo>
                    <a:pt x="21555" y="1"/>
                  </a:moveTo>
                  <a:lnTo>
                    <a:pt x="1" y="28949"/>
                  </a:lnTo>
                  <a:cubicBezTo>
                    <a:pt x="4622" y="30021"/>
                    <a:pt x="8615" y="31721"/>
                    <a:pt x="12016" y="33570"/>
                  </a:cubicBezTo>
                  <a:cubicBezTo>
                    <a:pt x="16305" y="36047"/>
                    <a:pt x="19558" y="39116"/>
                    <a:pt x="21407" y="42332"/>
                  </a:cubicBezTo>
                  <a:lnTo>
                    <a:pt x="71946" y="30797"/>
                  </a:lnTo>
                  <a:cubicBezTo>
                    <a:pt x="67324" y="23551"/>
                    <a:pt x="59930" y="16933"/>
                    <a:pt x="50355" y="11388"/>
                  </a:cubicBezTo>
                  <a:cubicBezTo>
                    <a:pt x="42369" y="6618"/>
                    <a:pt x="32646" y="2773"/>
                    <a:pt x="2155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98" name="Google Shape;391;p19">
              <a:extLst>
                <a:ext uri="{FF2B5EF4-FFF2-40B4-BE49-F238E27FC236}">
                  <a16:creationId xmlns:a16="http://schemas.microsoft.com/office/drawing/2014/main" id="{5D26F761-9938-45CF-A1DA-A045F294F0F8}"/>
                </a:ext>
              </a:extLst>
            </p:cNvPr>
            <p:cNvSpPr/>
            <p:nvPr/>
          </p:nvSpPr>
          <p:spPr>
            <a:xfrm>
              <a:off x="9945406" y="2887521"/>
              <a:ext cx="973425" cy="1425685"/>
            </a:xfrm>
            <a:custGeom>
              <a:avLst/>
              <a:gdLst/>
              <a:ahLst/>
              <a:cxnLst/>
              <a:rect l="l" t="t" r="r" b="b"/>
              <a:pathLst>
                <a:path w="50688" h="74238" extrusionOk="0">
                  <a:moveTo>
                    <a:pt x="50688" y="0"/>
                  </a:moveTo>
                  <a:lnTo>
                    <a:pt x="149" y="11535"/>
                  </a:lnTo>
                  <a:lnTo>
                    <a:pt x="1" y="74237"/>
                  </a:lnTo>
                  <a:lnTo>
                    <a:pt x="1" y="74237"/>
                  </a:lnTo>
                  <a:lnTo>
                    <a:pt x="50503" y="62703"/>
                  </a:lnTo>
                  <a:lnTo>
                    <a:pt x="50688" y="0"/>
                  </a:lnTo>
                  <a:close/>
                </a:path>
              </a:pathLst>
            </a:custGeom>
            <a:solidFill>
              <a:srgbClr val="2A387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99" name="Google Shape;392;p19">
              <a:extLst>
                <a:ext uri="{FF2B5EF4-FFF2-40B4-BE49-F238E27FC236}">
                  <a16:creationId xmlns:a16="http://schemas.microsoft.com/office/drawing/2014/main" id="{D58B8D88-32F2-4ACD-8774-DD55E2F3BB3E}"/>
                </a:ext>
              </a:extLst>
            </p:cNvPr>
            <p:cNvSpPr/>
            <p:nvPr/>
          </p:nvSpPr>
          <p:spPr>
            <a:xfrm>
              <a:off x="9915600" y="2504914"/>
              <a:ext cx="626942" cy="355721"/>
            </a:xfrm>
            <a:custGeom>
              <a:avLst/>
              <a:gdLst/>
              <a:ahLst/>
              <a:cxnLst/>
              <a:rect l="l" t="t" r="r" b="b"/>
              <a:pathLst>
                <a:path w="32646" h="18523" extrusionOk="0">
                  <a:moveTo>
                    <a:pt x="16253" y="4788"/>
                  </a:moveTo>
                  <a:cubicBezTo>
                    <a:pt x="18217" y="4788"/>
                    <a:pt x="20186" y="5213"/>
                    <a:pt x="21739" y="6063"/>
                  </a:cubicBezTo>
                  <a:cubicBezTo>
                    <a:pt x="24808" y="7912"/>
                    <a:pt x="24808" y="10685"/>
                    <a:pt x="21739" y="12348"/>
                  </a:cubicBezTo>
                  <a:cubicBezTo>
                    <a:pt x="20260" y="13273"/>
                    <a:pt x="18291" y="13735"/>
                    <a:pt x="16309" y="13735"/>
                  </a:cubicBezTo>
                  <a:cubicBezTo>
                    <a:pt x="14326" y="13735"/>
                    <a:pt x="12330" y="13273"/>
                    <a:pt x="10796" y="12348"/>
                  </a:cubicBezTo>
                  <a:cubicBezTo>
                    <a:pt x="7875" y="10685"/>
                    <a:pt x="7875" y="7912"/>
                    <a:pt x="10796" y="6063"/>
                  </a:cubicBezTo>
                  <a:cubicBezTo>
                    <a:pt x="12330" y="5213"/>
                    <a:pt x="14289" y="4788"/>
                    <a:pt x="16253" y="4788"/>
                  </a:cubicBezTo>
                  <a:close/>
                  <a:moveTo>
                    <a:pt x="11701" y="0"/>
                  </a:moveTo>
                  <a:cubicBezTo>
                    <a:pt x="11064" y="0"/>
                    <a:pt x="10407" y="111"/>
                    <a:pt x="9871" y="333"/>
                  </a:cubicBezTo>
                  <a:lnTo>
                    <a:pt x="924" y="5583"/>
                  </a:lnTo>
                  <a:cubicBezTo>
                    <a:pt x="0" y="6211"/>
                    <a:pt x="0" y="6988"/>
                    <a:pt x="924" y="7579"/>
                  </a:cubicBezTo>
                  <a:lnTo>
                    <a:pt x="19262" y="18079"/>
                  </a:lnTo>
                  <a:cubicBezTo>
                    <a:pt x="19724" y="18375"/>
                    <a:pt x="20343" y="18523"/>
                    <a:pt x="20963" y="18523"/>
                  </a:cubicBezTo>
                  <a:cubicBezTo>
                    <a:pt x="21582" y="18523"/>
                    <a:pt x="22201" y="18375"/>
                    <a:pt x="22663" y="18079"/>
                  </a:cubicBezTo>
                  <a:lnTo>
                    <a:pt x="31573" y="12977"/>
                  </a:lnTo>
                  <a:cubicBezTo>
                    <a:pt x="32645" y="12348"/>
                    <a:pt x="32645" y="11424"/>
                    <a:pt x="31573" y="10981"/>
                  </a:cubicBezTo>
                  <a:lnTo>
                    <a:pt x="13421" y="333"/>
                  </a:lnTo>
                  <a:cubicBezTo>
                    <a:pt x="12958" y="111"/>
                    <a:pt x="12339" y="0"/>
                    <a:pt x="1170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00" name="Google Shape;393;p19">
              <a:extLst>
                <a:ext uri="{FF2B5EF4-FFF2-40B4-BE49-F238E27FC236}">
                  <a16:creationId xmlns:a16="http://schemas.microsoft.com/office/drawing/2014/main" id="{6F901802-15F1-48C9-8C19-C28F07BC9C6F}"/>
                </a:ext>
              </a:extLst>
            </p:cNvPr>
            <p:cNvSpPr/>
            <p:nvPr/>
          </p:nvSpPr>
          <p:spPr>
            <a:xfrm>
              <a:off x="10098770" y="2612997"/>
              <a:ext cx="260583" cy="137407"/>
            </a:xfrm>
            <a:custGeom>
              <a:avLst/>
              <a:gdLst/>
              <a:ahLst/>
              <a:cxnLst/>
              <a:rect l="l" t="t" r="r" b="b"/>
              <a:pathLst>
                <a:path w="13569" h="7155" extrusionOk="0">
                  <a:moveTo>
                    <a:pt x="9872" y="1360"/>
                  </a:moveTo>
                  <a:lnTo>
                    <a:pt x="10648" y="1803"/>
                  </a:lnTo>
                  <a:lnTo>
                    <a:pt x="10168" y="2099"/>
                  </a:lnTo>
                  <a:cubicBezTo>
                    <a:pt x="10796" y="2580"/>
                    <a:pt x="10500" y="3023"/>
                    <a:pt x="9724" y="3504"/>
                  </a:cubicBezTo>
                  <a:lnTo>
                    <a:pt x="9576" y="3652"/>
                  </a:lnTo>
                  <a:lnTo>
                    <a:pt x="8652" y="3208"/>
                  </a:lnTo>
                  <a:lnTo>
                    <a:pt x="8800" y="3023"/>
                  </a:lnTo>
                  <a:cubicBezTo>
                    <a:pt x="9243" y="2728"/>
                    <a:pt x="9243" y="2580"/>
                    <a:pt x="8948" y="2432"/>
                  </a:cubicBezTo>
                  <a:cubicBezTo>
                    <a:pt x="8800" y="2265"/>
                    <a:pt x="8643" y="2182"/>
                    <a:pt x="8467" y="2182"/>
                  </a:cubicBezTo>
                  <a:cubicBezTo>
                    <a:pt x="8291" y="2182"/>
                    <a:pt x="8097" y="2265"/>
                    <a:pt x="7875" y="2432"/>
                  </a:cubicBezTo>
                  <a:cubicBezTo>
                    <a:pt x="6655" y="3208"/>
                    <a:pt x="8504" y="4280"/>
                    <a:pt x="6655" y="5353"/>
                  </a:cubicBezTo>
                  <a:cubicBezTo>
                    <a:pt x="6153" y="5640"/>
                    <a:pt x="5588" y="5819"/>
                    <a:pt x="5041" y="5819"/>
                  </a:cubicBezTo>
                  <a:cubicBezTo>
                    <a:pt x="4744" y="5819"/>
                    <a:pt x="4452" y="5766"/>
                    <a:pt x="4178" y="5648"/>
                  </a:cubicBezTo>
                  <a:lnTo>
                    <a:pt x="3698" y="5796"/>
                  </a:lnTo>
                  <a:lnTo>
                    <a:pt x="2773" y="5353"/>
                  </a:lnTo>
                  <a:lnTo>
                    <a:pt x="3254" y="5205"/>
                  </a:lnTo>
                  <a:cubicBezTo>
                    <a:pt x="2773" y="4724"/>
                    <a:pt x="2958" y="4132"/>
                    <a:pt x="3698" y="3652"/>
                  </a:cubicBezTo>
                  <a:lnTo>
                    <a:pt x="4178" y="3356"/>
                  </a:lnTo>
                  <a:lnTo>
                    <a:pt x="5103" y="3948"/>
                  </a:lnTo>
                  <a:lnTo>
                    <a:pt x="4622" y="4280"/>
                  </a:lnTo>
                  <a:cubicBezTo>
                    <a:pt x="4178" y="4428"/>
                    <a:pt x="4178" y="4724"/>
                    <a:pt x="4474" y="4872"/>
                  </a:cubicBezTo>
                  <a:cubicBezTo>
                    <a:pt x="4640" y="4964"/>
                    <a:pt x="4835" y="5011"/>
                    <a:pt x="5047" y="5011"/>
                  </a:cubicBezTo>
                  <a:cubicBezTo>
                    <a:pt x="5260" y="5011"/>
                    <a:pt x="5491" y="4964"/>
                    <a:pt x="5731" y="4872"/>
                  </a:cubicBezTo>
                  <a:cubicBezTo>
                    <a:pt x="6951" y="4132"/>
                    <a:pt x="5103" y="2875"/>
                    <a:pt x="6803" y="1951"/>
                  </a:cubicBezTo>
                  <a:cubicBezTo>
                    <a:pt x="7400" y="1665"/>
                    <a:pt x="7935" y="1502"/>
                    <a:pt x="8488" y="1502"/>
                  </a:cubicBezTo>
                  <a:cubicBezTo>
                    <a:pt x="8792" y="1502"/>
                    <a:pt x="9101" y="1551"/>
                    <a:pt x="9428" y="1655"/>
                  </a:cubicBezTo>
                  <a:lnTo>
                    <a:pt x="9872" y="1360"/>
                  </a:lnTo>
                  <a:close/>
                  <a:moveTo>
                    <a:pt x="6725" y="1"/>
                  </a:moveTo>
                  <a:cubicBezTo>
                    <a:pt x="5149" y="1"/>
                    <a:pt x="3568" y="343"/>
                    <a:pt x="2330" y="1027"/>
                  </a:cubicBezTo>
                  <a:cubicBezTo>
                    <a:pt x="1" y="2432"/>
                    <a:pt x="1" y="4724"/>
                    <a:pt x="2330" y="6129"/>
                  </a:cubicBezTo>
                  <a:cubicBezTo>
                    <a:pt x="3568" y="6813"/>
                    <a:pt x="5186" y="7155"/>
                    <a:pt x="6780" y="7155"/>
                  </a:cubicBezTo>
                  <a:cubicBezTo>
                    <a:pt x="8374" y="7155"/>
                    <a:pt x="9946" y="6813"/>
                    <a:pt x="11092" y="6129"/>
                  </a:cubicBezTo>
                  <a:cubicBezTo>
                    <a:pt x="13569" y="4724"/>
                    <a:pt x="13569" y="2432"/>
                    <a:pt x="11092" y="1027"/>
                  </a:cubicBezTo>
                  <a:cubicBezTo>
                    <a:pt x="9872" y="343"/>
                    <a:pt x="8301" y="1"/>
                    <a:pt x="672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08" name="Google Shape;401;p19">
              <a:extLst>
                <a:ext uri="{FF2B5EF4-FFF2-40B4-BE49-F238E27FC236}">
                  <a16:creationId xmlns:a16="http://schemas.microsoft.com/office/drawing/2014/main" id="{E08F012D-C4FD-465D-82FC-5F5134BBD6D4}"/>
                </a:ext>
              </a:extLst>
            </p:cNvPr>
            <p:cNvSpPr/>
            <p:nvPr/>
          </p:nvSpPr>
          <p:spPr>
            <a:xfrm>
              <a:off x="8531108" y="4751331"/>
              <a:ext cx="1405098" cy="643190"/>
            </a:xfrm>
            <a:custGeom>
              <a:avLst/>
              <a:gdLst/>
              <a:ahLst/>
              <a:cxnLst/>
              <a:rect l="l" t="t" r="r" b="b"/>
              <a:pathLst>
                <a:path w="73166" h="33492" extrusionOk="0">
                  <a:moveTo>
                    <a:pt x="52979" y="1"/>
                  </a:moveTo>
                  <a:cubicBezTo>
                    <a:pt x="47985" y="1278"/>
                    <a:pt x="42483" y="1978"/>
                    <a:pt x="36868" y="1978"/>
                  </a:cubicBezTo>
                  <a:cubicBezTo>
                    <a:pt x="31759" y="1978"/>
                    <a:pt x="26556" y="1399"/>
                    <a:pt x="21554" y="148"/>
                  </a:cubicBezTo>
                  <a:lnTo>
                    <a:pt x="0" y="28949"/>
                  </a:lnTo>
                  <a:cubicBezTo>
                    <a:pt x="12145" y="32031"/>
                    <a:pt x="24759" y="33491"/>
                    <a:pt x="37162" y="33491"/>
                  </a:cubicBezTo>
                  <a:cubicBezTo>
                    <a:pt x="49604" y="33491"/>
                    <a:pt x="61834" y="32022"/>
                    <a:pt x="73165" y="29244"/>
                  </a:cubicBezTo>
                  <a:lnTo>
                    <a:pt x="52979" y="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09" name="Google Shape;402;p19">
              <a:extLst>
                <a:ext uri="{FF2B5EF4-FFF2-40B4-BE49-F238E27FC236}">
                  <a16:creationId xmlns:a16="http://schemas.microsoft.com/office/drawing/2014/main" id="{421766AA-12F2-41A1-8538-73924403CD16}"/>
                </a:ext>
              </a:extLst>
            </p:cNvPr>
            <p:cNvSpPr/>
            <p:nvPr/>
          </p:nvSpPr>
          <p:spPr>
            <a:xfrm>
              <a:off x="8528266" y="5301495"/>
              <a:ext cx="1407941" cy="189584"/>
            </a:xfrm>
            <a:custGeom>
              <a:avLst/>
              <a:gdLst/>
              <a:ahLst/>
              <a:cxnLst/>
              <a:rect l="l" t="t" r="r" b="b"/>
              <a:pathLst>
                <a:path w="73314" h="9872" extrusionOk="0">
                  <a:moveTo>
                    <a:pt x="148" y="1"/>
                  </a:moveTo>
                  <a:lnTo>
                    <a:pt x="0" y="5398"/>
                  </a:lnTo>
                  <a:cubicBezTo>
                    <a:pt x="925" y="5546"/>
                    <a:pt x="1849" y="5842"/>
                    <a:pt x="2625" y="5990"/>
                  </a:cubicBezTo>
                  <a:cubicBezTo>
                    <a:pt x="2921" y="5990"/>
                    <a:pt x="3217" y="6175"/>
                    <a:pt x="3550" y="6175"/>
                  </a:cubicBezTo>
                  <a:cubicBezTo>
                    <a:pt x="4141" y="6323"/>
                    <a:pt x="4770" y="6470"/>
                    <a:pt x="5398" y="6618"/>
                  </a:cubicBezTo>
                  <a:lnTo>
                    <a:pt x="5842" y="6618"/>
                  </a:lnTo>
                  <a:cubicBezTo>
                    <a:pt x="5990" y="6766"/>
                    <a:pt x="6175" y="6766"/>
                    <a:pt x="6322" y="6766"/>
                  </a:cubicBezTo>
                  <a:cubicBezTo>
                    <a:pt x="6766" y="6914"/>
                    <a:pt x="7099" y="6914"/>
                    <a:pt x="7542" y="7099"/>
                  </a:cubicBezTo>
                  <a:cubicBezTo>
                    <a:pt x="7838" y="7099"/>
                    <a:pt x="8319" y="7247"/>
                    <a:pt x="8615" y="7247"/>
                  </a:cubicBezTo>
                  <a:cubicBezTo>
                    <a:pt x="9095" y="7395"/>
                    <a:pt x="9391" y="7395"/>
                    <a:pt x="9872" y="7395"/>
                  </a:cubicBezTo>
                  <a:cubicBezTo>
                    <a:pt x="10167" y="7543"/>
                    <a:pt x="10611" y="7543"/>
                    <a:pt x="10944" y="7691"/>
                  </a:cubicBezTo>
                  <a:cubicBezTo>
                    <a:pt x="11387" y="7691"/>
                    <a:pt x="11720" y="7838"/>
                    <a:pt x="12164" y="7838"/>
                  </a:cubicBezTo>
                  <a:cubicBezTo>
                    <a:pt x="12644" y="7838"/>
                    <a:pt x="12940" y="8023"/>
                    <a:pt x="13384" y="8023"/>
                  </a:cubicBezTo>
                  <a:cubicBezTo>
                    <a:pt x="13717" y="8171"/>
                    <a:pt x="14160" y="8171"/>
                    <a:pt x="14493" y="8171"/>
                  </a:cubicBezTo>
                  <a:cubicBezTo>
                    <a:pt x="14789" y="8319"/>
                    <a:pt x="14937" y="8319"/>
                    <a:pt x="15084" y="8319"/>
                  </a:cubicBezTo>
                  <a:lnTo>
                    <a:pt x="15713" y="8319"/>
                  </a:lnTo>
                  <a:cubicBezTo>
                    <a:pt x="16009" y="8467"/>
                    <a:pt x="16341" y="8467"/>
                    <a:pt x="16785" y="8467"/>
                  </a:cubicBezTo>
                  <a:cubicBezTo>
                    <a:pt x="17081" y="8615"/>
                    <a:pt x="17562" y="8615"/>
                    <a:pt x="18005" y="8615"/>
                  </a:cubicBezTo>
                  <a:cubicBezTo>
                    <a:pt x="18338" y="8763"/>
                    <a:pt x="18634" y="8763"/>
                    <a:pt x="19114" y="8763"/>
                  </a:cubicBezTo>
                  <a:cubicBezTo>
                    <a:pt x="19410" y="8763"/>
                    <a:pt x="19854" y="8948"/>
                    <a:pt x="20334" y="8948"/>
                  </a:cubicBezTo>
                  <a:cubicBezTo>
                    <a:pt x="20630" y="8948"/>
                    <a:pt x="20963" y="9095"/>
                    <a:pt x="21406" y="9095"/>
                  </a:cubicBezTo>
                  <a:cubicBezTo>
                    <a:pt x="21702" y="9095"/>
                    <a:pt x="22183" y="9095"/>
                    <a:pt x="22479" y="9243"/>
                  </a:cubicBezTo>
                  <a:lnTo>
                    <a:pt x="24179" y="9243"/>
                  </a:lnTo>
                  <a:cubicBezTo>
                    <a:pt x="24327" y="9391"/>
                    <a:pt x="24660" y="9391"/>
                    <a:pt x="24808" y="9391"/>
                  </a:cubicBezTo>
                  <a:lnTo>
                    <a:pt x="25880" y="9391"/>
                  </a:lnTo>
                  <a:cubicBezTo>
                    <a:pt x="26324" y="9539"/>
                    <a:pt x="26804" y="9539"/>
                    <a:pt x="27100" y="9539"/>
                  </a:cubicBezTo>
                  <a:lnTo>
                    <a:pt x="28172" y="9539"/>
                  </a:lnTo>
                  <a:cubicBezTo>
                    <a:pt x="28653" y="9539"/>
                    <a:pt x="29096" y="9687"/>
                    <a:pt x="29429" y="9687"/>
                  </a:cubicBezTo>
                  <a:lnTo>
                    <a:pt x="31721" y="9687"/>
                  </a:lnTo>
                  <a:cubicBezTo>
                    <a:pt x="32202" y="9687"/>
                    <a:pt x="32498" y="9687"/>
                    <a:pt x="32793" y="9872"/>
                  </a:cubicBezTo>
                  <a:lnTo>
                    <a:pt x="41112" y="9872"/>
                  </a:lnTo>
                  <a:cubicBezTo>
                    <a:pt x="41445" y="9872"/>
                    <a:pt x="41888" y="9687"/>
                    <a:pt x="42221" y="9687"/>
                  </a:cubicBezTo>
                  <a:lnTo>
                    <a:pt x="44809" y="9687"/>
                  </a:lnTo>
                  <a:cubicBezTo>
                    <a:pt x="45142" y="9687"/>
                    <a:pt x="45437" y="9687"/>
                    <a:pt x="45733" y="9539"/>
                  </a:cubicBezTo>
                  <a:lnTo>
                    <a:pt x="47286" y="9539"/>
                  </a:lnTo>
                  <a:cubicBezTo>
                    <a:pt x="47582" y="9539"/>
                    <a:pt x="47914" y="9539"/>
                    <a:pt x="48210" y="9391"/>
                  </a:cubicBezTo>
                  <a:lnTo>
                    <a:pt x="49763" y="9391"/>
                  </a:lnTo>
                  <a:cubicBezTo>
                    <a:pt x="50059" y="9391"/>
                    <a:pt x="50355" y="9243"/>
                    <a:pt x="50687" y="9243"/>
                  </a:cubicBezTo>
                  <a:cubicBezTo>
                    <a:pt x="51131" y="9243"/>
                    <a:pt x="51759" y="9243"/>
                    <a:pt x="52203" y="9095"/>
                  </a:cubicBezTo>
                  <a:lnTo>
                    <a:pt x="53127" y="9095"/>
                  </a:lnTo>
                  <a:cubicBezTo>
                    <a:pt x="54052" y="8948"/>
                    <a:pt x="54828" y="8948"/>
                    <a:pt x="55752" y="8763"/>
                  </a:cubicBezTo>
                  <a:cubicBezTo>
                    <a:pt x="56085" y="8763"/>
                    <a:pt x="56233" y="8763"/>
                    <a:pt x="56381" y="8615"/>
                  </a:cubicBezTo>
                  <a:cubicBezTo>
                    <a:pt x="57157" y="8615"/>
                    <a:pt x="57934" y="8467"/>
                    <a:pt x="58525" y="8467"/>
                  </a:cubicBezTo>
                  <a:cubicBezTo>
                    <a:pt x="58858" y="8319"/>
                    <a:pt x="59154" y="8319"/>
                    <a:pt x="59449" y="8319"/>
                  </a:cubicBezTo>
                  <a:cubicBezTo>
                    <a:pt x="60078" y="8171"/>
                    <a:pt x="60854" y="8023"/>
                    <a:pt x="61446" y="8023"/>
                  </a:cubicBezTo>
                  <a:cubicBezTo>
                    <a:pt x="61778" y="8023"/>
                    <a:pt x="61926" y="7838"/>
                    <a:pt x="62074" y="7838"/>
                  </a:cubicBezTo>
                  <a:cubicBezTo>
                    <a:pt x="62999" y="7691"/>
                    <a:pt x="63923" y="7543"/>
                    <a:pt x="64699" y="7395"/>
                  </a:cubicBezTo>
                  <a:lnTo>
                    <a:pt x="65143" y="7395"/>
                  </a:lnTo>
                  <a:cubicBezTo>
                    <a:pt x="66400" y="7099"/>
                    <a:pt x="67768" y="6914"/>
                    <a:pt x="69025" y="6618"/>
                  </a:cubicBezTo>
                  <a:lnTo>
                    <a:pt x="69173" y="6618"/>
                  </a:lnTo>
                  <a:cubicBezTo>
                    <a:pt x="70541" y="6323"/>
                    <a:pt x="71798" y="5990"/>
                    <a:pt x="73165" y="5694"/>
                  </a:cubicBezTo>
                  <a:lnTo>
                    <a:pt x="73313" y="296"/>
                  </a:lnTo>
                  <a:lnTo>
                    <a:pt x="73313" y="296"/>
                  </a:lnTo>
                  <a:cubicBezTo>
                    <a:pt x="72093" y="629"/>
                    <a:pt x="70688" y="925"/>
                    <a:pt x="69468" y="1221"/>
                  </a:cubicBezTo>
                  <a:cubicBezTo>
                    <a:pt x="69320" y="1221"/>
                    <a:pt x="69320" y="1221"/>
                    <a:pt x="69173" y="1369"/>
                  </a:cubicBezTo>
                  <a:cubicBezTo>
                    <a:pt x="67916" y="1553"/>
                    <a:pt x="66696" y="1849"/>
                    <a:pt x="65328" y="1997"/>
                  </a:cubicBezTo>
                  <a:cubicBezTo>
                    <a:pt x="65143" y="2145"/>
                    <a:pt x="64995" y="2145"/>
                    <a:pt x="64995" y="2145"/>
                  </a:cubicBezTo>
                  <a:cubicBezTo>
                    <a:pt x="64071" y="2293"/>
                    <a:pt x="63146" y="2478"/>
                    <a:pt x="62222" y="2626"/>
                  </a:cubicBezTo>
                  <a:lnTo>
                    <a:pt x="61631" y="2626"/>
                  </a:lnTo>
                  <a:cubicBezTo>
                    <a:pt x="61002" y="2773"/>
                    <a:pt x="60226" y="2921"/>
                    <a:pt x="59597" y="2921"/>
                  </a:cubicBezTo>
                  <a:cubicBezTo>
                    <a:pt x="59301" y="3069"/>
                    <a:pt x="59006" y="3069"/>
                    <a:pt x="58673" y="3069"/>
                  </a:cubicBezTo>
                  <a:cubicBezTo>
                    <a:pt x="58081" y="3217"/>
                    <a:pt x="57305" y="3217"/>
                    <a:pt x="56529" y="3402"/>
                  </a:cubicBezTo>
                  <a:lnTo>
                    <a:pt x="55900" y="3402"/>
                  </a:lnTo>
                  <a:cubicBezTo>
                    <a:pt x="55161" y="3550"/>
                    <a:pt x="54236" y="3698"/>
                    <a:pt x="53312" y="3698"/>
                  </a:cubicBezTo>
                  <a:cubicBezTo>
                    <a:pt x="52979" y="3846"/>
                    <a:pt x="52684" y="3846"/>
                    <a:pt x="52388" y="3846"/>
                  </a:cubicBezTo>
                  <a:cubicBezTo>
                    <a:pt x="51907" y="3846"/>
                    <a:pt x="51464" y="3993"/>
                    <a:pt x="50835" y="3993"/>
                  </a:cubicBezTo>
                  <a:lnTo>
                    <a:pt x="49911" y="3993"/>
                  </a:lnTo>
                  <a:cubicBezTo>
                    <a:pt x="49430" y="4141"/>
                    <a:pt x="48987" y="4141"/>
                    <a:pt x="48358" y="4141"/>
                  </a:cubicBezTo>
                  <a:cubicBezTo>
                    <a:pt x="48062" y="4141"/>
                    <a:pt x="47767" y="4141"/>
                    <a:pt x="47434" y="4326"/>
                  </a:cubicBezTo>
                  <a:lnTo>
                    <a:pt x="44994" y="4326"/>
                  </a:lnTo>
                  <a:cubicBezTo>
                    <a:pt x="44513" y="4474"/>
                    <a:pt x="43885" y="4474"/>
                    <a:pt x="43441" y="4474"/>
                  </a:cubicBezTo>
                  <a:lnTo>
                    <a:pt x="38968" y="4474"/>
                  </a:lnTo>
                  <a:cubicBezTo>
                    <a:pt x="38524" y="4622"/>
                    <a:pt x="38191" y="4622"/>
                    <a:pt x="37748" y="4622"/>
                  </a:cubicBezTo>
                  <a:lnTo>
                    <a:pt x="36491" y="4622"/>
                  </a:lnTo>
                  <a:cubicBezTo>
                    <a:pt x="36195" y="4622"/>
                    <a:pt x="35751" y="4622"/>
                    <a:pt x="35418" y="4474"/>
                  </a:cubicBezTo>
                  <a:lnTo>
                    <a:pt x="30797" y="4474"/>
                  </a:lnTo>
                  <a:cubicBezTo>
                    <a:pt x="30353" y="4474"/>
                    <a:pt x="30021" y="4326"/>
                    <a:pt x="29577" y="4326"/>
                  </a:cubicBezTo>
                  <a:lnTo>
                    <a:pt x="27433" y="4326"/>
                  </a:lnTo>
                  <a:cubicBezTo>
                    <a:pt x="26952" y="4141"/>
                    <a:pt x="26508" y="4141"/>
                    <a:pt x="26176" y="4141"/>
                  </a:cubicBezTo>
                  <a:cubicBezTo>
                    <a:pt x="25732" y="4141"/>
                    <a:pt x="25399" y="4141"/>
                    <a:pt x="25104" y="3993"/>
                  </a:cubicBezTo>
                  <a:lnTo>
                    <a:pt x="23884" y="3993"/>
                  </a:lnTo>
                  <a:cubicBezTo>
                    <a:pt x="23403" y="3993"/>
                    <a:pt x="23107" y="3846"/>
                    <a:pt x="22811" y="3846"/>
                  </a:cubicBezTo>
                  <a:cubicBezTo>
                    <a:pt x="22331" y="3846"/>
                    <a:pt x="21887" y="3846"/>
                    <a:pt x="21554" y="3698"/>
                  </a:cubicBezTo>
                  <a:lnTo>
                    <a:pt x="20482" y="3698"/>
                  </a:lnTo>
                  <a:cubicBezTo>
                    <a:pt x="20039" y="3550"/>
                    <a:pt x="19558" y="3550"/>
                    <a:pt x="19262" y="3550"/>
                  </a:cubicBezTo>
                  <a:cubicBezTo>
                    <a:pt x="18782" y="3550"/>
                    <a:pt x="18486" y="3402"/>
                    <a:pt x="18190" y="3402"/>
                  </a:cubicBezTo>
                  <a:cubicBezTo>
                    <a:pt x="17709" y="3402"/>
                    <a:pt x="17414" y="3217"/>
                    <a:pt x="16933" y="3217"/>
                  </a:cubicBezTo>
                  <a:cubicBezTo>
                    <a:pt x="16637" y="3217"/>
                    <a:pt x="16157" y="3069"/>
                    <a:pt x="15861" y="3069"/>
                  </a:cubicBezTo>
                  <a:cubicBezTo>
                    <a:pt x="15417" y="3069"/>
                    <a:pt x="15084" y="2921"/>
                    <a:pt x="14641" y="2921"/>
                  </a:cubicBezTo>
                  <a:cubicBezTo>
                    <a:pt x="14308" y="2921"/>
                    <a:pt x="13864" y="2773"/>
                    <a:pt x="13569" y="2773"/>
                  </a:cubicBezTo>
                  <a:cubicBezTo>
                    <a:pt x="13088" y="2626"/>
                    <a:pt x="12792" y="2626"/>
                    <a:pt x="12312" y="2626"/>
                  </a:cubicBezTo>
                  <a:cubicBezTo>
                    <a:pt x="12016" y="2478"/>
                    <a:pt x="11535" y="2478"/>
                    <a:pt x="11240" y="2293"/>
                  </a:cubicBezTo>
                  <a:cubicBezTo>
                    <a:pt x="10796" y="2293"/>
                    <a:pt x="10463" y="2145"/>
                    <a:pt x="10020" y="2145"/>
                  </a:cubicBezTo>
                  <a:cubicBezTo>
                    <a:pt x="9687" y="2145"/>
                    <a:pt x="9243" y="1997"/>
                    <a:pt x="8947" y="1997"/>
                  </a:cubicBezTo>
                  <a:cubicBezTo>
                    <a:pt x="8467" y="1849"/>
                    <a:pt x="8171" y="1849"/>
                    <a:pt x="7690" y="1701"/>
                  </a:cubicBezTo>
                  <a:cubicBezTo>
                    <a:pt x="7395" y="1701"/>
                    <a:pt x="6914" y="1553"/>
                    <a:pt x="6618" y="1553"/>
                  </a:cubicBezTo>
                  <a:cubicBezTo>
                    <a:pt x="6175" y="1369"/>
                    <a:pt x="5842" y="1369"/>
                    <a:pt x="5546" y="1221"/>
                  </a:cubicBezTo>
                  <a:cubicBezTo>
                    <a:pt x="4918" y="1221"/>
                    <a:pt x="4326" y="1073"/>
                    <a:pt x="3698" y="925"/>
                  </a:cubicBezTo>
                  <a:cubicBezTo>
                    <a:pt x="3402" y="777"/>
                    <a:pt x="3069" y="777"/>
                    <a:pt x="2773" y="777"/>
                  </a:cubicBezTo>
                  <a:cubicBezTo>
                    <a:pt x="1997" y="444"/>
                    <a:pt x="1073" y="296"/>
                    <a:pt x="148" y="1"/>
                  </a:cubicBez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0" name="Google Shape;403;p19">
              <a:extLst>
                <a:ext uri="{FF2B5EF4-FFF2-40B4-BE49-F238E27FC236}">
                  <a16:creationId xmlns:a16="http://schemas.microsoft.com/office/drawing/2014/main" id="{CF9963EB-CB86-417E-81C4-EB0469747BE5}"/>
                </a:ext>
              </a:extLst>
            </p:cNvPr>
            <p:cNvSpPr/>
            <p:nvPr/>
          </p:nvSpPr>
          <p:spPr>
            <a:xfrm>
              <a:off x="9362518" y="4978537"/>
              <a:ext cx="109349" cy="83078"/>
            </a:xfrm>
            <a:custGeom>
              <a:avLst/>
              <a:gdLst/>
              <a:ahLst/>
              <a:cxnLst/>
              <a:rect l="l" t="t" r="r" b="b"/>
              <a:pathLst>
                <a:path w="5694" h="4326" extrusionOk="0">
                  <a:moveTo>
                    <a:pt x="1996" y="0"/>
                  </a:moveTo>
                  <a:cubicBezTo>
                    <a:pt x="1220" y="0"/>
                    <a:pt x="629" y="185"/>
                    <a:pt x="0" y="333"/>
                  </a:cubicBezTo>
                  <a:cubicBezTo>
                    <a:pt x="776" y="777"/>
                    <a:pt x="1072" y="1405"/>
                    <a:pt x="1072" y="2181"/>
                  </a:cubicBezTo>
                  <a:cubicBezTo>
                    <a:pt x="1072" y="2773"/>
                    <a:pt x="776" y="3401"/>
                    <a:pt x="0" y="4030"/>
                  </a:cubicBezTo>
                  <a:cubicBezTo>
                    <a:pt x="629" y="4178"/>
                    <a:pt x="1220" y="4326"/>
                    <a:pt x="1996" y="4326"/>
                  </a:cubicBezTo>
                  <a:cubicBezTo>
                    <a:pt x="4141" y="4326"/>
                    <a:pt x="5693" y="3401"/>
                    <a:pt x="5693" y="2181"/>
                  </a:cubicBezTo>
                  <a:cubicBezTo>
                    <a:pt x="5693" y="1553"/>
                    <a:pt x="5250" y="924"/>
                    <a:pt x="4621" y="629"/>
                  </a:cubicBezTo>
                  <a:cubicBezTo>
                    <a:pt x="3993" y="185"/>
                    <a:pt x="3069" y="0"/>
                    <a:pt x="199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1" name="Google Shape;404;p19">
              <a:extLst>
                <a:ext uri="{FF2B5EF4-FFF2-40B4-BE49-F238E27FC236}">
                  <a16:creationId xmlns:a16="http://schemas.microsoft.com/office/drawing/2014/main" id="{82F41999-F1AE-46EC-BD96-36EF635D9C48}"/>
                </a:ext>
              </a:extLst>
            </p:cNvPr>
            <p:cNvSpPr/>
            <p:nvPr/>
          </p:nvSpPr>
          <p:spPr>
            <a:xfrm>
              <a:off x="9214837" y="4978537"/>
              <a:ext cx="144858" cy="83078"/>
            </a:xfrm>
            <a:custGeom>
              <a:avLst/>
              <a:gdLst/>
              <a:ahLst/>
              <a:cxnLst/>
              <a:rect l="l" t="t" r="r" b="b"/>
              <a:pathLst>
                <a:path w="7543" h="4326" extrusionOk="0">
                  <a:moveTo>
                    <a:pt x="3697" y="0"/>
                  </a:moveTo>
                  <a:cubicBezTo>
                    <a:pt x="1664" y="0"/>
                    <a:pt x="0" y="924"/>
                    <a:pt x="0" y="2181"/>
                  </a:cubicBezTo>
                  <a:cubicBezTo>
                    <a:pt x="0" y="2773"/>
                    <a:pt x="444" y="3254"/>
                    <a:pt x="1072" y="3697"/>
                  </a:cubicBezTo>
                  <a:cubicBezTo>
                    <a:pt x="1849" y="4030"/>
                    <a:pt x="2773" y="4326"/>
                    <a:pt x="3845" y="4326"/>
                  </a:cubicBezTo>
                  <a:cubicBezTo>
                    <a:pt x="5841" y="4326"/>
                    <a:pt x="7542" y="3401"/>
                    <a:pt x="7542" y="2181"/>
                  </a:cubicBezTo>
                  <a:cubicBezTo>
                    <a:pt x="7542" y="1553"/>
                    <a:pt x="7062" y="924"/>
                    <a:pt x="6470" y="629"/>
                  </a:cubicBezTo>
                  <a:cubicBezTo>
                    <a:pt x="5694" y="185"/>
                    <a:pt x="4769" y="0"/>
                    <a:pt x="36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2" name="Google Shape;405;p19">
              <a:extLst>
                <a:ext uri="{FF2B5EF4-FFF2-40B4-BE49-F238E27FC236}">
                  <a16:creationId xmlns:a16="http://schemas.microsoft.com/office/drawing/2014/main" id="{C23BC8E1-B983-4811-8191-98A2A84B95A7}"/>
                </a:ext>
              </a:extLst>
            </p:cNvPr>
            <p:cNvSpPr/>
            <p:nvPr/>
          </p:nvSpPr>
          <p:spPr>
            <a:xfrm>
              <a:off x="9101936" y="4978537"/>
              <a:ext cx="109368" cy="83078"/>
            </a:xfrm>
            <a:custGeom>
              <a:avLst/>
              <a:gdLst/>
              <a:ahLst/>
              <a:cxnLst/>
              <a:rect l="l" t="t" r="r" b="b"/>
              <a:pathLst>
                <a:path w="5695" h="4326" extrusionOk="0">
                  <a:moveTo>
                    <a:pt x="3698" y="0"/>
                  </a:moveTo>
                  <a:cubicBezTo>
                    <a:pt x="1554" y="0"/>
                    <a:pt x="1" y="924"/>
                    <a:pt x="1" y="2181"/>
                  </a:cubicBezTo>
                  <a:cubicBezTo>
                    <a:pt x="1" y="2773"/>
                    <a:pt x="481" y="3254"/>
                    <a:pt x="1073" y="3697"/>
                  </a:cubicBezTo>
                  <a:cubicBezTo>
                    <a:pt x="1701" y="4030"/>
                    <a:pt x="2626" y="4326"/>
                    <a:pt x="3698" y="4326"/>
                  </a:cubicBezTo>
                  <a:cubicBezTo>
                    <a:pt x="4474" y="4326"/>
                    <a:pt x="5103" y="4178"/>
                    <a:pt x="5694" y="4030"/>
                  </a:cubicBezTo>
                  <a:cubicBezTo>
                    <a:pt x="4955" y="3401"/>
                    <a:pt x="4622" y="2773"/>
                    <a:pt x="4622" y="2181"/>
                  </a:cubicBezTo>
                  <a:cubicBezTo>
                    <a:pt x="4622" y="1405"/>
                    <a:pt x="4955" y="777"/>
                    <a:pt x="5694" y="333"/>
                  </a:cubicBezTo>
                  <a:cubicBezTo>
                    <a:pt x="5103" y="185"/>
                    <a:pt x="4474" y="0"/>
                    <a:pt x="3698"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3" name="Google Shape;406;p19">
              <a:extLst>
                <a:ext uri="{FF2B5EF4-FFF2-40B4-BE49-F238E27FC236}">
                  <a16:creationId xmlns:a16="http://schemas.microsoft.com/office/drawing/2014/main" id="{6FC3CEFE-0F76-4FB7-BCB6-1803C90CDE30}"/>
                </a:ext>
              </a:extLst>
            </p:cNvPr>
            <p:cNvSpPr/>
            <p:nvPr/>
          </p:nvSpPr>
          <p:spPr>
            <a:xfrm>
              <a:off x="9069288" y="5070833"/>
              <a:ext cx="124251" cy="109349"/>
            </a:xfrm>
            <a:custGeom>
              <a:avLst/>
              <a:gdLst/>
              <a:ahLst/>
              <a:cxnLst/>
              <a:rect l="l" t="t" r="r" b="b"/>
              <a:pathLst>
                <a:path w="6470" h="5694" extrusionOk="0">
                  <a:moveTo>
                    <a:pt x="4030" y="0"/>
                  </a:moveTo>
                  <a:cubicBezTo>
                    <a:pt x="1849" y="0"/>
                    <a:pt x="0" y="925"/>
                    <a:pt x="0" y="2145"/>
                  </a:cubicBezTo>
                  <a:lnTo>
                    <a:pt x="0" y="5694"/>
                  </a:lnTo>
                  <a:lnTo>
                    <a:pt x="4621" y="5694"/>
                  </a:lnTo>
                  <a:lnTo>
                    <a:pt x="4621" y="2145"/>
                  </a:lnTo>
                  <a:cubicBezTo>
                    <a:pt x="4621" y="1220"/>
                    <a:pt x="5398" y="444"/>
                    <a:pt x="647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4" name="Google Shape;407;p19">
              <a:extLst>
                <a:ext uri="{FF2B5EF4-FFF2-40B4-BE49-F238E27FC236}">
                  <a16:creationId xmlns:a16="http://schemas.microsoft.com/office/drawing/2014/main" id="{7310FADF-A2D8-415C-AFF4-76AD4E94414C}"/>
                </a:ext>
              </a:extLst>
            </p:cNvPr>
            <p:cNvSpPr/>
            <p:nvPr/>
          </p:nvSpPr>
          <p:spPr>
            <a:xfrm>
              <a:off x="9385947" y="5069834"/>
              <a:ext cx="118586" cy="110348"/>
            </a:xfrm>
            <a:custGeom>
              <a:avLst/>
              <a:gdLst/>
              <a:ahLst/>
              <a:cxnLst/>
              <a:rect l="l" t="t" r="r" b="b"/>
              <a:pathLst>
                <a:path w="6175" h="5746" extrusionOk="0">
                  <a:moveTo>
                    <a:pt x="2934" y="0"/>
                  </a:moveTo>
                  <a:cubicBezTo>
                    <a:pt x="2738" y="0"/>
                    <a:pt x="2536" y="17"/>
                    <a:pt x="2329" y="52"/>
                  </a:cubicBezTo>
                  <a:lnTo>
                    <a:pt x="0" y="52"/>
                  </a:lnTo>
                  <a:cubicBezTo>
                    <a:pt x="924" y="644"/>
                    <a:pt x="1553" y="1420"/>
                    <a:pt x="1553" y="2197"/>
                  </a:cubicBezTo>
                  <a:lnTo>
                    <a:pt x="1553" y="5746"/>
                  </a:lnTo>
                  <a:lnTo>
                    <a:pt x="6174" y="5746"/>
                  </a:lnTo>
                  <a:lnTo>
                    <a:pt x="6174" y="2197"/>
                  </a:lnTo>
                  <a:cubicBezTo>
                    <a:pt x="6174" y="1568"/>
                    <a:pt x="5694" y="977"/>
                    <a:pt x="5102" y="644"/>
                  </a:cubicBezTo>
                  <a:cubicBezTo>
                    <a:pt x="4476" y="286"/>
                    <a:pt x="3753" y="0"/>
                    <a:pt x="293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5" name="Google Shape;408;p19">
              <a:extLst>
                <a:ext uri="{FF2B5EF4-FFF2-40B4-BE49-F238E27FC236}">
                  <a16:creationId xmlns:a16="http://schemas.microsoft.com/office/drawing/2014/main" id="{2592F81A-7334-441B-A5CC-63484DD59DF5}"/>
                </a:ext>
              </a:extLst>
            </p:cNvPr>
            <p:cNvSpPr/>
            <p:nvPr/>
          </p:nvSpPr>
          <p:spPr>
            <a:xfrm>
              <a:off x="9185013" y="5067280"/>
              <a:ext cx="207330" cy="112902"/>
            </a:xfrm>
            <a:custGeom>
              <a:avLst/>
              <a:gdLst/>
              <a:ahLst/>
              <a:cxnLst/>
              <a:rect l="l" t="t" r="r" b="b"/>
              <a:pathLst>
                <a:path w="10796" h="5879" extrusionOk="0">
                  <a:moveTo>
                    <a:pt x="3845" y="1"/>
                  </a:moveTo>
                  <a:cubicBezTo>
                    <a:pt x="1701" y="185"/>
                    <a:pt x="0" y="1110"/>
                    <a:pt x="0" y="2330"/>
                  </a:cubicBezTo>
                  <a:lnTo>
                    <a:pt x="0" y="5879"/>
                  </a:lnTo>
                  <a:lnTo>
                    <a:pt x="10796" y="5879"/>
                  </a:lnTo>
                  <a:lnTo>
                    <a:pt x="10796" y="2330"/>
                  </a:lnTo>
                  <a:cubicBezTo>
                    <a:pt x="10611" y="1701"/>
                    <a:pt x="10315" y="1258"/>
                    <a:pt x="9539" y="777"/>
                  </a:cubicBezTo>
                  <a:cubicBezTo>
                    <a:pt x="8762" y="333"/>
                    <a:pt x="7838" y="185"/>
                    <a:pt x="6766" y="185"/>
                  </a:cubicBezTo>
                  <a:lnTo>
                    <a:pt x="384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117" name="文本框 116">
            <a:extLst>
              <a:ext uri="{FF2B5EF4-FFF2-40B4-BE49-F238E27FC236}">
                <a16:creationId xmlns:a16="http://schemas.microsoft.com/office/drawing/2014/main" id="{FAB2D068-27D8-4E1E-ADBE-B15C039DA1DE}"/>
              </a:ext>
            </a:extLst>
          </p:cNvPr>
          <p:cNvSpPr txBox="1"/>
          <p:nvPr/>
        </p:nvSpPr>
        <p:spPr>
          <a:xfrm>
            <a:off x="1206495" y="1558442"/>
            <a:ext cx="5100146" cy="65492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Generate project plan and allocate tasks efficiently.</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Track project progress and prevent errors in management.</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Identify project problems and bottlenecks.</a:t>
            </a:r>
            <a:endParaRPr lang="zh-CN" altLang="en-US" sz="1100" dirty="0">
              <a:solidFill>
                <a:schemeClr val="tx1">
                  <a:lumMod val="75000"/>
                  <a:lumOff val="25000"/>
                </a:schemeClr>
              </a:solidFill>
              <a:cs typeface="+mn-ea"/>
              <a:sym typeface="+mn-lt"/>
            </a:endParaRPr>
          </a:p>
        </p:txBody>
      </p:sp>
      <p:sp>
        <p:nvSpPr>
          <p:cNvPr id="118" name="文本框 117">
            <a:extLst>
              <a:ext uri="{FF2B5EF4-FFF2-40B4-BE49-F238E27FC236}">
                <a16:creationId xmlns:a16="http://schemas.microsoft.com/office/drawing/2014/main" id="{847B3E51-B6B3-4C46-B992-43B37645BA80}"/>
              </a:ext>
            </a:extLst>
          </p:cNvPr>
          <p:cNvSpPr txBox="1"/>
          <p:nvPr/>
        </p:nvSpPr>
        <p:spPr>
          <a:xfrm>
            <a:off x="1206494" y="1204622"/>
            <a:ext cx="2985665" cy="400110"/>
          </a:xfrm>
          <a:prstGeom prst="rect">
            <a:avLst/>
          </a:prstGeom>
          <a:noFill/>
        </p:spPr>
        <p:txBody>
          <a:bodyPr wrap="square" rtlCol="0">
            <a:spAutoFit/>
          </a:bodyPr>
          <a:lstStyle/>
          <a:p>
            <a:r>
              <a:rPr lang="en-US" altLang="zh-CN" sz="2000" dirty="0">
                <a:solidFill>
                  <a:srgbClr val="304086"/>
                </a:solidFill>
                <a:cs typeface="+mn-ea"/>
                <a:sym typeface="+mn-lt"/>
              </a:rPr>
              <a:t> Improve the efficiency</a:t>
            </a:r>
            <a:endParaRPr lang="zh-CN" altLang="en-US" sz="2000" dirty="0">
              <a:solidFill>
                <a:srgbClr val="304086"/>
              </a:solidFill>
              <a:cs typeface="+mn-ea"/>
              <a:sym typeface="+mn-lt"/>
            </a:endParaRPr>
          </a:p>
        </p:txBody>
      </p:sp>
      <p:sp>
        <p:nvSpPr>
          <p:cNvPr id="119" name="文本框 118">
            <a:extLst>
              <a:ext uri="{FF2B5EF4-FFF2-40B4-BE49-F238E27FC236}">
                <a16:creationId xmlns:a16="http://schemas.microsoft.com/office/drawing/2014/main" id="{21B746E4-2327-425F-8640-B35D0D6BB21D}"/>
              </a:ext>
            </a:extLst>
          </p:cNvPr>
          <p:cNvSpPr txBox="1"/>
          <p:nvPr/>
        </p:nvSpPr>
        <p:spPr>
          <a:xfrm>
            <a:off x="1184592" y="2806865"/>
            <a:ext cx="5304615" cy="46256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Automatically adjust plans based on changes and actual conditions.</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Provide advice on resource reallocation and schedule adjustments.</a:t>
            </a:r>
          </a:p>
        </p:txBody>
      </p:sp>
      <p:sp>
        <p:nvSpPr>
          <p:cNvPr id="120" name="文本框 119">
            <a:extLst>
              <a:ext uri="{FF2B5EF4-FFF2-40B4-BE49-F238E27FC236}">
                <a16:creationId xmlns:a16="http://schemas.microsoft.com/office/drawing/2014/main" id="{E5490745-004C-47DA-BC6E-BDEECE52F462}"/>
              </a:ext>
            </a:extLst>
          </p:cNvPr>
          <p:cNvSpPr txBox="1"/>
          <p:nvPr/>
        </p:nvSpPr>
        <p:spPr>
          <a:xfrm>
            <a:off x="1280045" y="2386046"/>
            <a:ext cx="5810423" cy="400110"/>
          </a:xfrm>
          <a:prstGeom prst="rect">
            <a:avLst/>
          </a:prstGeom>
          <a:noFill/>
        </p:spPr>
        <p:txBody>
          <a:bodyPr wrap="square" rtlCol="0">
            <a:spAutoFit/>
          </a:bodyPr>
          <a:lstStyle/>
          <a:p>
            <a:r>
              <a:rPr lang="en-US" altLang="zh-CN" sz="2000" dirty="0">
                <a:solidFill>
                  <a:srgbClr val="304086"/>
                </a:solidFill>
                <a:cs typeface="+mn-ea"/>
                <a:sym typeface="+mn-lt"/>
              </a:rPr>
              <a:t>Decision adjustment and flexibility </a:t>
            </a:r>
            <a:endParaRPr lang="zh-CN" altLang="en-US" sz="2000" dirty="0">
              <a:solidFill>
                <a:srgbClr val="304086"/>
              </a:solidFill>
              <a:cs typeface="+mn-ea"/>
              <a:sym typeface="+mn-lt"/>
            </a:endParaRPr>
          </a:p>
        </p:txBody>
      </p:sp>
      <p:sp>
        <p:nvSpPr>
          <p:cNvPr id="121" name="文本框 120">
            <a:extLst>
              <a:ext uri="{FF2B5EF4-FFF2-40B4-BE49-F238E27FC236}">
                <a16:creationId xmlns:a16="http://schemas.microsoft.com/office/drawing/2014/main" id="{F36AC849-F421-464C-AFF9-457EB0A298D2}"/>
              </a:ext>
            </a:extLst>
          </p:cNvPr>
          <p:cNvSpPr txBox="1"/>
          <p:nvPr/>
        </p:nvSpPr>
        <p:spPr>
          <a:xfrm>
            <a:off x="1178452" y="4223274"/>
            <a:ext cx="5251208" cy="46256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Offer the best choices within the budget.</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Assign team members and allocate resources effectively.</a:t>
            </a:r>
          </a:p>
        </p:txBody>
      </p:sp>
      <p:sp>
        <p:nvSpPr>
          <p:cNvPr id="122" name="文本框 121">
            <a:extLst>
              <a:ext uri="{FF2B5EF4-FFF2-40B4-BE49-F238E27FC236}">
                <a16:creationId xmlns:a16="http://schemas.microsoft.com/office/drawing/2014/main" id="{A2703789-AA48-4494-8A96-8D086EF2D1D2}"/>
              </a:ext>
            </a:extLst>
          </p:cNvPr>
          <p:cNvSpPr txBox="1"/>
          <p:nvPr/>
        </p:nvSpPr>
        <p:spPr>
          <a:xfrm>
            <a:off x="1217801" y="3783072"/>
            <a:ext cx="5100134"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 </a:t>
            </a:r>
            <a:r>
              <a:rPr lang="en-US" altLang="zh-CN" sz="2000" dirty="0">
                <a:solidFill>
                  <a:srgbClr val="304086"/>
                </a:solidFill>
                <a:cs typeface="+mn-ea"/>
                <a:sym typeface="+mn-lt"/>
              </a:rPr>
              <a:t>Resource and cost control</a:t>
            </a:r>
            <a:endParaRPr lang="zh-CN" altLang="en-US" sz="2000" dirty="0">
              <a:solidFill>
                <a:srgbClr val="304086"/>
              </a:solidFill>
              <a:cs typeface="+mn-ea"/>
              <a:sym typeface="+mn-lt"/>
            </a:endParaRPr>
          </a:p>
        </p:txBody>
      </p:sp>
      <p:sp>
        <p:nvSpPr>
          <p:cNvPr id="123" name="文本框 122">
            <a:extLst>
              <a:ext uri="{FF2B5EF4-FFF2-40B4-BE49-F238E27FC236}">
                <a16:creationId xmlns:a16="http://schemas.microsoft.com/office/drawing/2014/main" id="{9460F38B-1B49-4A02-9CAA-E4C82DE3E89F}"/>
              </a:ext>
            </a:extLst>
          </p:cNvPr>
          <p:cNvSpPr txBox="1"/>
          <p:nvPr/>
        </p:nvSpPr>
        <p:spPr>
          <a:xfrm>
            <a:off x="1191382" y="5619257"/>
            <a:ext cx="5098426" cy="270202"/>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Identify project problems and bottlenecks.</a:t>
            </a:r>
            <a:endParaRPr lang="zh-CN" altLang="en-US" sz="1100" dirty="0">
              <a:solidFill>
                <a:schemeClr val="tx1">
                  <a:lumMod val="75000"/>
                  <a:lumOff val="25000"/>
                </a:schemeClr>
              </a:solidFill>
              <a:cs typeface="+mn-ea"/>
              <a:sym typeface="+mn-lt"/>
            </a:endParaRPr>
          </a:p>
        </p:txBody>
      </p:sp>
      <p:sp>
        <p:nvSpPr>
          <p:cNvPr id="124" name="文本框 123">
            <a:extLst>
              <a:ext uri="{FF2B5EF4-FFF2-40B4-BE49-F238E27FC236}">
                <a16:creationId xmlns:a16="http://schemas.microsoft.com/office/drawing/2014/main" id="{D1BFBFCA-7804-4EA6-B9F9-16A05C83C622}"/>
              </a:ext>
            </a:extLst>
          </p:cNvPr>
          <p:cNvSpPr txBox="1"/>
          <p:nvPr/>
        </p:nvSpPr>
        <p:spPr>
          <a:xfrm>
            <a:off x="1216670" y="5171502"/>
            <a:ext cx="544590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 </a:t>
            </a:r>
            <a:r>
              <a:rPr lang="en-US" altLang="zh-CN" sz="2000" dirty="0">
                <a:solidFill>
                  <a:srgbClr val="304086"/>
                </a:solidFill>
                <a:cs typeface="+mn-ea"/>
                <a:sym typeface="+mn-lt"/>
              </a:rPr>
              <a:t>Risk management and problem warning</a:t>
            </a:r>
            <a:endParaRPr lang="zh-CN" altLang="en-US" sz="2000" dirty="0">
              <a:solidFill>
                <a:srgbClr val="304086"/>
              </a:solidFill>
              <a:cs typeface="+mn-ea"/>
              <a:sym typeface="+mn-lt"/>
            </a:endParaRPr>
          </a:p>
        </p:txBody>
      </p:sp>
      <p:cxnSp>
        <p:nvCxnSpPr>
          <p:cNvPr id="125" name="直接连接符 124">
            <a:extLst>
              <a:ext uri="{FF2B5EF4-FFF2-40B4-BE49-F238E27FC236}">
                <a16:creationId xmlns:a16="http://schemas.microsoft.com/office/drawing/2014/main" id="{1E29BD64-652E-4FC9-88DD-EF20EFD33ACE}"/>
              </a:ext>
            </a:extLst>
          </p:cNvPr>
          <p:cNvCxnSpPr/>
          <p:nvPr/>
        </p:nvCxnSpPr>
        <p:spPr>
          <a:xfrm>
            <a:off x="7612418" y="6770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C9D5219-75A1-172D-0319-19B68230BF84}"/>
              </a:ext>
            </a:extLst>
          </p:cNvPr>
          <p:cNvSpPr txBox="1"/>
          <p:nvPr/>
        </p:nvSpPr>
        <p:spPr>
          <a:xfrm>
            <a:off x="434228" y="335983"/>
            <a:ext cx="7309569" cy="707886"/>
          </a:xfrm>
          <a:prstGeom prst="rect">
            <a:avLst/>
          </a:prstGeom>
          <a:noFill/>
        </p:spPr>
        <p:txBody>
          <a:bodyPr wrap="square" rtlCol="0">
            <a:spAutoFit/>
          </a:bodyPr>
          <a:lstStyle/>
          <a:p>
            <a:r>
              <a:rPr lang="en-US" altLang="zh-CN" sz="4000" spc="100" dirty="0">
                <a:solidFill>
                  <a:srgbClr val="304086"/>
                </a:solidFill>
                <a:cs typeface="+mn-ea"/>
                <a:sym typeface="+mn-lt"/>
              </a:rPr>
              <a:t>Benefits of the Innovation</a:t>
            </a:r>
          </a:p>
        </p:txBody>
      </p:sp>
    </p:spTree>
    <p:extLst>
      <p:ext uri="{BB962C8B-B14F-4D97-AF65-F5344CB8AC3E}">
        <p14:creationId xmlns:p14="http://schemas.microsoft.com/office/powerpoint/2010/main" val="3660626480"/>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750" fill="hold"/>
                                        <p:tgtEl>
                                          <p:spTgt spid="118"/>
                                        </p:tgtEl>
                                        <p:attrNameLst>
                                          <p:attrName>ppt_x</p:attrName>
                                        </p:attrNameLst>
                                      </p:cBhvr>
                                      <p:tavLst>
                                        <p:tav tm="0">
                                          <p:val>
                                            <p:strVal val="0-#ppt_w/2"/>
                                          </p:val>
                                        </p:tav>
                                        <p:tav tm="100000">
                                          <p:val>
                                            <p:strVal val="#ppt_x"/>
                                          </p:val>
                                        </p:tav>
                                      </p:tavLst>
                                    </p:anim>
                                    <p:anim calcmode="lin" valueType="num">
                                      <p:cBhvr additive="base">
                                        <p:cTn id="8" dur="750" fill="hold"/>
                                        <p:tgtEl>
                                          <p:spTgt spid="1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750"/>
                                  </p:stCondLst>
                                  <p:childTnLst>
                                    <p:set>
                                      <p:cBhvr>
                                        <p:cTn id="10" dur="1" fill="hold">
                                          <p:stCondLst>
                                            <p:cond delay="0"/>
                                          </p:stCondLst>
                                        </p:cTn>
                                        <p:tgtEl>
                                          <p:spTgt spid="117"/>
                                        </p:tgtEl>
                                        <p:attrNameLst>
                                          <p:attrName>style.visibility</p:attrName>
                                        </p:attrNameLst>
                                      </p:cBhvr>
                                      <p:to>
                                        <p:strVal val="visible"/>
                                      </p:to>
                                    </p:set>
                                    <p:anim calcmode="lin" valueType="num">
                                      <p:cBhvr additive="base">
                                        <p:cTn id="11" dur="750" fill="hold"/>
                                        <p:tgtEl>
                                          <p:spTgt spid="117"/>
                                        </p:tgtEl>
                                        <p:attrNameLst>
                                          <p:attrName>ppt_x</p:attrName>
                                        </p:attrNameLst>
                                      </p:cBhvr>
                                      <p:tavLst>
                                        <p:tav tm="0">
                                          <p:val>
                                            <p:strVal val="0-#ppt_w/2"/>
                                          </p:val>
                                        </p:tav>
                                        <p:tav tm="100000">
                                          <p:val>
                                            <p:strVal val="#ppt_x"/>
                                          </p:val>
                                        </p:tav>
                                      </p:tavLst>
                                    </p:anim>
                                    <p:anim calcmode="lin" valueType="num">
                                      <p:cBhvr additive="base">
                                        <p:cTn id="12" dur="750" fill="hold"/>
                                        <p:tgtEl>
                                          <p:spTgt spid="11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750"/>
                                  </p:stCondLst>
                                  <p:childTnLst>
                                    <p:set>
                                      <p:cBhvr>
                                        <p:cTn id="14" dur="1" fill="hold">
                                          <p:stCondLst>
                                            <p:cond delay="0"/>
                                          </p:stCondLst>
                                        </p:cTn>
                                        <p:tgtEl>
                                          <p:spTgt spid="120"/>
                                        </p:tgtEl>
                                        <p:attrNameLst>
                                          <p:attrName>style.visibility</p:attrName>
                                        </p:attrNameLst>
                                      </p:cBhvr>
                                      <p:to>
                                        <p:strVal val="visible"/>
                                      </p:to>
                                    </p:set>
                                    <p:anim calcmode="lin" valueType="num">
                                      <p:cBhvr additive="base">
                                        <p:cTn id="15" dur="750" fill="hold"/>
                                        <p:tgtEl>
                                          <p:spTgt spid="120"/>
                                        </p:tgtEl>
                                        <p:attrNameLst>
                                          <p:attrName>ppt_x</p:attrName>
                                        </p:attrNameLst>
                                      </p:cBhvr>
                                      <p:tavLst>
                                        <p:tav tm="0">
                                          <p:val>
                                            <p:strVal val="0-#ppt_w/2"/>
                                          </p:val>
                                        </p:tav>
                                        <p:tav tm="100000">
                                          <p:val>
                                            <p:strVal val="#ppt_x"/>
                                          </p:val>
                                        </p:tav>
                                      </p:tavLst>
                                    </p:anim>
                                    <p:anim calcmode="lin" valueType="num">
                                      <p:cBhvr additive="base">
                                        <p:cTn id="16" dur="750" fill="hold"/>
                                        <p:tgtEl>
                                          <p:spTgt spid="1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50"/>
                                  </p:stCondLst>
                                  <p:childTnLst>
                                    <p:set>
                                      <p:cBhvr>
                                        <p:cTn id="18" dur="1" fill="hold">
                                          <p:stCondLst>
                                            <p:cond delay="0"/>
                                          </p:stCondLst>
                                        </p:cTn>
                                        <p:tgtEl>
                                          <p:spTgt spid="119"/>
                                        </p:tgtEl>
                                        <p:attrNameLst>
                                          <p:attrName>style.visibility</p:attrName>
                                        </p:attrNameLst>
                                      </p:cBhvr>
                                      <p:to>
                                        <p:strVal val="visible"/>
                                      </p:to>
                                    </p:set>
                                    <p:anim calcmode="lin" valueType="num">
                                      <p:cBhvr additive="base">
                                        <p:cTn id="19" dur="750" fill="hold"/>
                                        <p:tgtEl>
                                          <p:spTgt spid="119"/>
                                        </p:tgtEl>
                                        <p:attrNameLst>
                                          <p:attrName>ppt_x</p:attrName>
                                        </p:attrNameLst>
                                      </p:cBhvr>
                                      <p:tavLst>
                                        <p:tav tm="0">
                                          <p:val>
                                            <p:strVal val="0-#ppt_w/2"/>
                                          </p:val>
                                        </p:tav>
                                        <p:tav tm="100000">
                                          <p:val>
                                            <p:strVal val="#ppt_x"/>
                                          </p:val>
                                        </p:tav>
                                      </p:tavLst>
                                    </p:anim>
                                    <p:anim calcmode="lin" valueType="num">
                                      <p:cBhvr additive="base">
                                        <p:cTn id="20" dur="750" fill="hold"/>
                                        <p:tgtEl>
                                          <p:spTgt spid="11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750"/>
                                  </p:stCondLst>
                                  <p:childTnLst>
                                    <p:set>
                                      <p:cBhvr>
                                        <p:cTn id="22" dur="1" fill="hold">
                                          <p:stCondLst>
                                            <p:cond delay="0"/>
                                          </p:stCondLst>
                                        </p:cTn>
                                        <p:tgtEl>
                                          <p:spTgt spid="122"/>
                                        </p:tgtEl>
                                        <p:attrNameLst>
                                          <p:attrName>style.visibility</p:attrName>
                                        </p:attrNameLst>
                                      </p:cBhvr>
                                      <p:to>
                                        <p:strVal val="visible"/>
                                      </p:to>
                                    </p:set>
                                    <p:anim calcmode="lin" valueType="num">
                                      <p:cBhvr additive="base">
                                        <p:cTn id="23" dur="750" fill="hold"/>
                                        <p:tgtEl>
                                          <p:spTgt spid="122"/>
                                        </p:tgtEl>
                                        <p:attrNameLst>
                                          <p:attrName>ppt_x</p:attrName>
                                        </p:attrNameLst>
                                      </p:cBhvr>
                                      <p:tavLst>
                                        <p:tav tm="0">
                                          <p:val>
                                            <p:strVal val="0-#ppt_w/2"/>
                                          </p:val>
                                        </p:tav>
                                        <p:tav tm="100000">
                                          <p:val>
                                            <p:strVal val="#ppt_x"/>
                                          </p:val>
                                        </p:tav>
                                      </p:tavLst>
                                    </p:anim>
                                    <p:anim calcmode="lin" valueType="num">
                                      <p:cBhvr additive="base">
                                        <p:cTn id="24" dur="750" fill="hold"/>
                                        <p:tgtEl>
                                          <p:spTgt spid="12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121"/>
                                        </p:tgtEl>
                                        <p:attrNameLst>
                                          <p:attrName>style.visibility</p:attrName>
                                        </p:attrNameLst>
                                      </p:cBhvr>
                                      <p:to>
                                        <p:strVal val="visible"/>
                                      </p:to>
                                    </p:set>
                                    <p:anim calcmode="lin" valueType="num">
                                      <p:cBhvr additive="base">
                                        <p:cTn id="27" dur="750" fill="hold"/>
                                        <p:tgtEl>
                                          <p:spTgt spid="121"/>
                                        </p:tgtEl>
                                        <p:attrNameLst>
                                          <p:attrName>ppt_x</p:attrName>
                                        </p:attrNameLst>
                                      </p:cBhvr>
                                      <p:tavLst>
                                        <p:tav tm="0">
                                          <p:val>
                                            <p:strVal val="0-#ppt_w/2"/>
                                          </p:val>
                                        </p:tav>
                                        <p:tav tm="100000">
                                          <p:val>
                                            <p:strVal val="#ppt_x"/>
                                          </p:val>
                                        </p:tav>
                                      </p:tavLst>
                                    </p:anim>
                                    <p:anim calcmode="lin" valueType="num">
                                      <p:cBhvr additive="base">
                                        <p:cTn id="28" dur="750" fill="hold"/>
                                        <p:tgtEl>
                                          <p:spTgt spid="12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124"/>
                                        </p:tgtEl>
                                        <p:attrNameLst>
                                          <p:attrName>style.visibility</p:attrName>
                                        </p:attrNameLst>
                                      </p:cBhvr>
                                      <p:to>
                                        <p:strVal val="visible"/>
                                      </p:to>
                                    </p:set>
                                    <p:anim calcmode="lin" valueType="num">
                                      <p:cBhvr additive="base">
                                        <p:cTn id="31" dur="750" fill="hold"/>
                                        <p:tgtEl>
                                          <p:spTgt spid="124"/>
                                        </p:tgtEl>
                                        <p:attrNameLst>
                                          <p:attrName>ppt_x</p:attrName>
                                        </p:attrNameLst>
                                      </p:cBhvr>
                                      <p:tavLst>
                                        <p:tav tm="0">
                                          <p:val>
                                            <p:strVal val="0-#ppt_w/2"/>
                                          </p:val>
                                        </p:tav>
                                        <p:tav tm="100000">
                                          <p:val>
                                            <p:strVal val="#ppt_x"/>
                                          </p:val>
                                        </p:tav>
                                      </p:tavLst>
                                    </p:anim>
                                    <p:anim calcmode="lin" valueType="num">
                                      <p:cBhvr additive="base">
                                        <p:cTn id="32" dur="750" fill="hold"/>
                                        <p:tgtEl>
                                          <p:spTgt spid="12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750"/>
                                  </p:stCondLst>
                                  <p:childTnLst>
                                    <p:set>
                                      <p:cBhvr>
                                        <p:cTn id="34" dur="1" fill="hold">
                                          <p:stCondLst>
                                            <p:cond delay="0"/>
                                          </p:stCondLst>
                                        </p:cTn>
                                        <p:tgtEl>
                                          <p:spTgt spid="123"/>
                                        </p:tgtEl>
                                        <p:attrNameLst>
                                          <p:attrName>style.visibility</p:attrName>
                                        </p:attrNameLst>
                                      </p:cBhvr>
                                      <p:to>
                                        <p:strVal val="visible"/>
                                      </p:to>
                                    </p:set>
                                    <p:anim calcmode="lin" valueType="num">
                                      <p:cBhvr additive="base">
                                        <p:cTn id="35" dur="750" fill="hold"/>
                                        <p:tgtEl>
                                          <p:spTgt spid="123"/>
                                        </p:tgtEl>
                                        <p:attrNameLst>
                                          <p:attrName>ppt_x</p:attrName>
                                        </p:attrNameLst>
                                      </p:cBhvr>
                                      <p:tavLst>
                                        <p:tav tm="0">
                                          <p:val>
                                            <p:strVal val="0-#ppt_w/2"/>
                                          </p:val>
                                        </p:tav>
                                        <p:tav tm="100000">
                                          <p:val>
                                            <p:strVal val="#ppt_x"/>
                                          </p:val>
                                        </p:tav>
                                      </p:tavLst>
                                    </p:anim>
                                    <p:anim calcmode="lin" valueType="num">
                                      <p:cBhvr additive="base">
                                        <p:cTn id="36" dur="750" fill="hold"/>
                                        <p:tgtEl>
                                          <p:spTgt spid="123"/>
                                        </p:tgtEl>
                                        <p:attrNameLst>
                                          <p:attrName>ppt_y</p:attrName>
                                        </p:attrNameLst>
                                      </p:cBhvr>
                                      <p:tavLst>
                                        <p:tav tm="0">
                                          <p:val>
                                            <p:strVal val="#ppt_y"/>
                                          </p:val>
                                        </p:tav>
                                        <p:tav tm="100000">
                                          <p:val>
                                            <p:strVal val="#ppt_y"/>
                                          </p:val>
                                        </p:tav>
                                      </p:tavLst>
                                    </p:anim>
                                  </p:childTnLst>
                                </p:cTn>
                              </p:par>
                              <p:par>
                                <p:cTn id="37" presetID="22" presetClass="entr" presetSubtype="2" fill="hold" nodeType="with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right)">
                                      <p:cBhvr>
                                        <p:cTn id="39" dur="500"/>
                                        <p:tgtEl>
                                          <p:spTgt spid="125"/>
                                        </p:tgtEl>
                                      </p:cBhvr>
                                    </p:animEffect>
                                  </p:childTnLst>
                                </p:cTn>
                              </p:par>
                              <p:par>
                                <p:cTn id="40" presetID="22" presetClass="entr" presetSubtype="2" fill="hold" nodeType="withEffect">
                                  <p:stCondLst>
                                    <p:cond delay="0"/>
                                  </p:stCondLst>
                                  <p:childTnLst>
                                    <p:set>
                                      <p:cBhvr>
                                        <p:cTn id="41" dur="1" fill="hold">
                                          <p:stCondLst>
                                            <p:cond delay="0"/>
                                          </p:stCondLst>
                                        </p:cTn>
                                        <p:tgtEl>
                                          <p:spTgt spid="116"/>
                                        </p:tgtEl>
                                        <p:attrNameLst>
                                          <p:attrName>style.visibility</p:attrName>
                                        </p:attrNameLst>
                                      </p:cBhvr>
                                      <p:to>
                                        <p:strVal val="visible"/>
                                      </p:to>
                                    </p:set>
                                    <p:animEffect transition="in" filter="wipe(right)">
                                      <p:cBhvr>
                                        <p:cTn id="42" dur="500"/>
                                        <p:tgtEl>
                                          <p:spTgt spid="116"/>
                                        </p:tgtEl>
                                      </p:cBhvr>
                                    </p:animEffect>
                                  </p:childTnLst>
                                </p:cTn>
                              </p:par>
                              <p:par>
                                <p:cTn id="43" presetID="22" presetClass="entr" presetSubtype="2"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right)">
                                      <p:cBhvr>
                                        <p:cTn id="45" dur="500"/>
                                        <p:tgtEl>
                                          <p:spTgt spid="35"/>
                                        </p:tgtEl>
                                      </p:cBhvr>
                                    </p:animEffect>
                                  </p:childTnLst>
                                </p:cTn>
                              </p:par>
                              <p:par>
                                <p:cTn id="46" presetID="22" presetClass="entr" presetSubtype="2" fill="hold" nodeType="with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ipe(right)">
                                      <p:cBhvr>
                                        <p:cTn id="48" dur="500"/>
                                        <p:tgtEl>
                                          <p:spTgt spid="64"/>
                                        </p:tgtEl>
                                      </p:cBhvr>
                                    </p:animEffect>
                                  </p:childTnLst>
                                </p:cTn>
                              </p:par>
                              <p:par>
                                <p:cTn id="49" presetID="22" presetClass="entr" presetSubtype="2"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wipe(right)">
                                      <p:cBhvr>
                                        <p:cTn id="51" dur="500"/>
                                        <p:tgtEl>
                                          <p:spTgt spid="77"/>
                                        </p:tgtEl>
                                      </p:cBhvr>
                                    </p:animEffect>
                                  </p:childTnLst>
                                </p:cTn>
                              </p:par>
                              <p:par>
                                <p:cTn id="52" presetID="42" presetClass="entr" presetSubtype="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0-#ppt_w/2"/>
                                          </p:val>
                                        </p:tav>
                                        <p:tav tm="100000">
                                          <p:val>
                                            <p:strVal val="#ppt_x"/>
                                          </p:val>
                                        </p:tav>
                                      </p:tavLst>
                                    </p:anim>
                                    <p:anim calcmode="lin" valueType="num">
                                      <p:cBhvr additive="base">
                                        <p:cTn id="60" dur="500" fill="hold"/>
                                        <p:tgtEl>
                                          <p:spTgt spid="74"/>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75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1+#ppt_w/2"/>
                                          </p:val>
                                        </p:tav>
                                        <p:tav tm="100000">
                                          <p:val>
                                            <p:strVal val="#ppt_x"/>
                                          </p:val>
                                        </p:tav>
                                      </p:tavLst>
                                    </p:anim>
                                    <p:anim calcmode="lin" valueType="num">
                                      <p:cBhvr additive="base">
                                        <p:cTn id="6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117" grpId="0"/>
      <p:bldP spid="118" grpId="0"/>
      <p:bldP spid="119" grpId="0"/>
      <p:bldP spid="120" grpId="0"/>
      <p:bldP spid="121" grpId="0"/>
      <p:bldP spid="122" grpId="0"/>
      <p:bldP spid="123" grpId="0"/>
      <p:bldP spid="12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平行四边形 51">
            <a:extLst>
              <a:ext uri="{FF2B5EF4-FFF2-40B4-BE49-F238E27FC236}">
                <a16:creationId xmlns:a16="http://schemas.microsoft.com/office/drawing/2014/main" id="{1E16970D-FF14-4553-911A-CBDCE3F2202B}"/>
              </a:ext>
            </a:extLst>
          </p:cNvPr>
          <p:cNvSpPr/>
          <p:nvPr/>
        </p:nvSpPr>
        <p:spPr>
          <a:xfrm>
            <a:off x="-3574086" y="-77141"/>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B7432210-36EF-40BB-A9C6-89D27B55666E}"/>
              </a:ext>
            </a:extLst>
          </p:cNvPr>
          <p:cNvGrpSpPr/>
          <p:nvPr/>
        </p:nvGrpSpPr>
        <p:grpSpPr>
          <a:xfrm>
            <a:off x="401057" y="3413153"/>
            <a:ext cx="3443130" cy="2264883"/>
            <a:chOff x="583393" y="3453301"/>
            <a:chExt cx="4183268" cy="2751744"/>
          </a:xfrm>
        </p:grpSpPr>
        <p:sp>
          <p:nvSpPr>
            <p:cNvPr id="21" name="Google Shape;994;p28">
              <a:extLst>
                <a:ext uri="{FF2B5EF4-FFF2-40B4-BE49-F238E27FC236}">
                  <a16:creationId xmlns:a16="http://schemas.microsoft.com/office/drawing/2014/main" id="{92A644DF-EE54-4761-A67B-2BA1F957DA63}"/>
                </a:ext>
              </a:extLst>
            </p:cNvPr>
            <p:cNvSpPr/>
            <p:nvPr/>
          </p:nvSpPr>
          <p:spPr>
            <a:xfrm>
              <a:off x="583393" y="3638098"/>
              <a:ext cx="4183268" cy="2566947"/>
            </a:xfrm>
            <a:custGeom>
              <a:avLst/>
              <a:gdLst/>
              <a:ahLst/>
              <a:cxnLst/>
              <a:rect l="l" t="t" r="r" b="b"/>
              <a:pathLst>
                <a:path w="67302" h="41298" extrusionOk="0">
                  <a:moveTo>
                    <a:pt x="33651" y="5098"/>
                  </a:moveTo>
                  <a:cubicBezTo>
                    <a:pt x="48659" y="5098"/>
                    <a:pt x="60836" y="12366"/>
                    <a:pt x="60836" y="21286"/>
                  </a:cubicBezTo>
                  <a:cubicBezTo>
                    <a:pt x="60836" y="30206"/>
                    <a:pt x="48659" y="35728"/>
                    <a:pt x="33651" y="35728"/>
                  </a:cubicBezTo>
                  <a:lnTo>
                    <a:pt x="33651" y="35775"/>
                  </a:lnTo>
                  <a:cubicBezTo>
                    <a:pt x="18643" y="35775"/>
                    <a:pt x="6466" y="30206"/>
                    <a:pt x="6466" y="21286"/>
                  </a:cubicBezTo>
                  <a:cubicBezTo>
                    <a:pt x="6466" y="12319"/>
                    <a:pt x="18643" y="5098"/>
                    <a:pt x="33651" y="5098"/>
                  </a:cubicBezTo>
                  <a:close/>
                  <a:moveTo>
                    <a:pt x="33651" y="1"/>
                  </a:moveTo>
                  <a:cubicBezTo>
                    <a:pt x="14348" y="1"/>
                    <a:pt x="5287" y="12225"/>
                    <a:pt x="1228" y="15906"/>
                  </a:cubicBezTo>
                  <a:cubicBezTo>
                    <a:pt x="425" y="17558"/>
                    <a:pt x="1" y="19398"/>
                    <a:pt x="1" y="21286"/>
                  </a:cubicBezTo>
                  <a:cubicBezTo>
                    <a:pt x="1" y="32330"/>
                    <a:pt x="15056" y="41297"/>
                    <a:pt x="33651" y="41297"/>
                  </a:cubicBezTo>
                  <a:cubicBezTo>
                    <a:pt x="52246" y="41297"/>
                    <a:pt x="67302" y="32330"/>
                    <a:pt x="67302" y="21286"/>
                  </a:cubicBezTo>
                  <a:cubicBezTo>
                    <a:pt x="67302" y="19398"/>
                    <a:pt x="66877" y="17558"/>
                    <a:pt x="66075" y="15906"/>
                  </a:cubicBezTo>
                  <a:cubicBezTo>
                    <a:pt x="62016" y="12225"/>
                    <a:pt x="52954" y="1"/>
                    <a:pt x="33651" y="1"/>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995;p28">
              <a:extLst>
                <a:ext uri="{FF2B5EF4-FFF2-40B4-BE49-F238E27FC236}">
                  <a16:creationId xmlns:a16="http://schemas.microsoft.com/office/drawing/2014/main" id="{3EF75C06-8427-49AF-931A-037D2BA77A9E}"/>
                </a:ext>
              </a:extLst>
            </p:cNvPr>
            <p:cNvSpPr/>
            <p:nvPr/>
          </p:nvSpPr>
          <p:spPr>
            <a:xfrm>
              <a:off x="583393" y="3453301"/>
              <a:ext cx="4183268" cy="2487696"/>
            </a:xfrm>
            <a:custGeom>
              <a:avLst/>
              <a:gdLst/>
              <a:ahLst/>
              <a:cxnLst/>
              <a:rect l="l" t="t" r="r" b="b"/>
              <a:pathLst>
                <a:path w="67302" h="40023" extrusionOk="0">
                  <a:moveTo>
                    <a:pt x="33651" y="3823"/>
                  </a:moveTo>
                  <a:cubicBezTo>
                    <a:pt x="48659" y="3823"/>
                    <a:pt x="60836" y="11091"/>
                    <a:pt x="60836" y="20011"/>
                  </a:cubicBezTo>
                  <a:cubicBezTo>
                    <a:pt x="60836" y="28932"/>
                    <a:pt x="48659" y="36200"/>
                    <a:pt x="33651" y="36200"/>
                  </a:cubicBezTo>
                  <a:cubicBezTo>
                    <a:pt x="18643" y="36200"/>
                    <a:pt x="6466" y="28979"/>
                    <a:pt x="6466" y="20011"/>
                  </a:cubicBezTo>
                  <a:cubicBezTo>
                    <a:pt x="6466" y="11091"/>
                    <a:pt x="18643" y="3823"/>
                    <a:pt x="33651" y="3823"/>
                  </a:cubicBezTo>
                  <a:close/>
                  <a:moveTo>
                    <a:pt x="33651" y="0"/>
                  </a:moveTo>
                  <a:cubicBezTo>
                    <a:pt x="15056" y="0"/>
                    <a:pt x="1" y="8968"/>
                    <a:pt x="1" y="20011"/>
                  </a:cubicBezTo>
                  <a:cubicBezTo>
                    <a:pt x="1" y="31055"/>
                    <a:pt x="15056" y="40023"/>
                    <a:pt x="33651" y="40023"/>
                  </a:cubicBezTo>
                  <a:cubicBezTo>
                    <a:pt x="52246" y="40023"/>
                    <a:pt x="67302" y="31055"/>
                    <a:pt x="67302" y="20011"/>
                  </a:cubicBezTo>
                  <a:cubicBezTo>
                    <a:pt x="67302" y="8968"/>
                    <a:pt x="52246" y="0"/>
                    <a:pt x="33651"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3" name="组合 2">
            <a:extLst>
              <a:ext uri="{FF2B5EF4-FFF2-40B4-BE49-F238E27FC236}">
                <a16:creationId xmlns:a16="http://schemas.microsoft.com/office/drawing/2014/main" id="{6B949EDD-C525-4917-A321-0A1612CCCC6B}"/>
              </a:ext>
            </a:extLst>
          </p:cNvPr>
          <p:cNvGrpSpPr/>
          <p:nvPr/>
        </p:nvGrpSpPr>
        <p:grpSpPr>
          <a:xfrm>
            <a:off x="722981" y="2949298"/>
            <a:ext cx="2783941" cy="1871312"/>
            <a:chOff x="982388" y="2975316"/>
            <a:chExt cx="3382379" cy="2273571"/>
          </a:xfrm>
        </p:grpSpPr>
        <p:sp>
          <p:nvSpPr>
            <p:cNvPr id="28" name="Google Shape;1001;p28">
              <a:extLst>
                <a:ext uri="{FF2B5EF4-FFF2-40B4-BE49-F238E27FC236}">
                  <a16:creationId xmlns:a16="http://schemas.microsoft.com/office/drawing/2014/main" id="{61DFF161-4C98-49EC-A89A-0588279BC107}"/>
                </a:ext>
              </a:extLst>
            </p:cNvPr>
            <p:cNvSpPr/>
            <p:nvPr/>
          </p:nvSpPr>
          <p:spPr>
            <a:xfrm>
              <a:off x="982388" y="3080924"/>
              <a:ext cx="3382379" cy="2167963"/>
            </a:xfrm>
            <a:custGeom>
              <a:avLst/>
              <a:gdLst/>
              <a:ahLst/>
              <a:cxnLst/>
              <a:rect l="l" t="t" r="r" b="b"/>
              <a:pathLst>
                <a:path w="54417" h="34879" extrusionOk="0">
                  <a:moveTo>
                    <a:pt x="27232" y="6419"/>
                  </a:moveTo>
                  <a:cubicBezTo>
                    <a:pt x="38701" y="6419"/>
                    <a:pt x="47951" y="11941"/>
                    <a:pt x="47951" y="18737"/>
                  </a:cubicBezTo>
                  <a:cubicBezTo>
                    <a:pt x="47951" y="25580"/>
                    <a:pt x="38701" y="29356"/>
                    <a:pt x="27232" y="29356"/>
                  </a:cubicBezTo>
                  <a:cubicBezTo>
                    <a:pt x="15764" y="29356"/>
                    <a:pt x="6513" y="25533"/>
                    <a:pt x="6513" y="18737"/>
                  </a:cubicBezTo>
                  <a:cubicBezTo>
                    <a:pt x="6513" y="11941"/>
                    <a:pt x="15764" y="6419"/>
                    <a:pt x="27232" y="6419"/>
                  </a:cubicBezTo>
                  <a:close/>
                  <a:moveTo>
                    <a:pt x="27232" y="0"/>
                  </a:moveTo>
                  <a:cubicBezTo>
                    <a:pt x="10242" y="0"/>
                    <a:pt x="5758" y="9770"/>
                    <a:pt x="1794" y="12979"/>
                  </a:cubicBezTo>
                  <a:cubicBezTo>
                    <a:pt x="661" y="14678"/>
                    <a:pt x="47" y="16660"/>
                    <a:pt x="0" y="18690"/>
                  </a:cubicBezTo>
                  <a:cubicBezTo>
                    <a:pt x="0" y="27657"/>
                    <a:pt x="12177" y="34878"/>
                    <a:pt x="27232" y="34878"/>
                  </a:cubicBezTo>
                  <a:cubicBezTo>
                    <a:pt x="42240" y="34878"/>
                    <a:pt x="54417" y="27657"/>
                    <a:pt x="54417" y="18690"/>
                  </a:cubicBezTo>
                  <a:cubicBezTo>
                    <a:pt x="54417" y="16660"/>
                    <a:pt x="53803" y="14678"/>
                    <a:pt x="52671" y="12979"/>
                  </a:cubicBezTo>
                  <a:cubicBezTo>
                    <a:pt x="48706" y="9770"/>
                    <a:pt x="44223" y="0"/>
                    <a:pt x="27232" y="0"/>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1002;p28">
              <a:extLst>
                <a:ext uri="{FF2B5EF4-FFF2-40B4-BE49-F238E27FC236}">
                  <a16:creationId xmlns:a16="http://schemas.microsoft.com/office/drawing/2014/main" id="{3A773118-2C7C-42B8-8E35-3DF588396CDA}"/>
                </a:ext>
              </a:extLst>
            </p:cNvPr>
            <p:cNvSpPr/>
            <p:nvPr/>
          </p:nvSpPr>
          <p:spPr>
            <a:xfrm>
              <a:off x="985309" y="2975316"/>
              <a:ext cx="3379457" cy="2012447"/>
            </a:xfrm>
            <a:custGeom>
              <a:avLst/>
              <a:gdLst/>
              <a:ahLst/>
              <a:cxnLst/>
              <a:rect l="l" t="t" r="r" b="b"/>
              <a:pathLst>
                <a:path w="54370" h="32377" extrusionOk="0">
                  <a:moveTo>
                    <a:pt x="27185" y="3870"/>
                  </a:moveTo>
                  <a:cubicBezTo>
                    <a:pt x="38654" y="3870"/>
                    <a:pt x="47904" y="9392"/>
                    <a:pt x="47904" y="16188"/>
                  </a:cubicBezTo>
                  <a:cubicBezTo>
                    <a:pt x="47904" y="22985"/>
                    <a:pt x="38654" y="28507"/>
                    <a:pt x="27185" y="28507"/>
                  </a:cubicBezTo>
                  <a:cubicBezTo>
                    <a:pt x="15717" y="28507"/>
                    <a:pt x="6466" y="22985"/>
                    <a:pt x="6466" y="16188"/>
                  </a:cubicBezTo>
                  <a:cubicBezTo>
                    <a:pt x="6466" y="9392"/>
                    <a:pt x="15717" y="3870"/>
                    <a:pt x="27185" y="3870"/>
                  </a:cubicBezTo>
                  <a:close/>
                  <a:moveTo>
                    <a:pt x="27185" y="0"/>
                  </a:moveTo>
                  <a:cubicBezTo>
                    <a:pt x="12177" y="0"/>
                    <a:pt x="0" y="7268"/>
                    <a:pt x="0" y="16188"/>
                  </a:cubicBezTo>
                  <a:cubicBezTo>
                    <a:pt x="0" y="25156"/>
                    <a:pt x="12177" y="32377"/>
                    <a:pt x="27185" y="32377"/>
                  </a:cubicBezTo>
                  <a:cubicBezTo>
                    <a:pt x="42193" y="32377"/>
                    <a:pt x="54370" y="25108"/>
                    <a:pt x="54370" y="16188"/>
                  </a:cubicBezTo>
                  <a:cubicBezTo>
                    <a:pt x="54370" y="7268"/>
                    <a:pt x="42193" y="0"/>
                    <a:pt x="27185"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4" name="组合 3">
            <a:extLst>
              <a:ext uri="{FF2B5EF4-FFF2-40B4-BE49-F238E27FC236}">
                <a16:creationId xmlns:a16="http://schemas.microsoft.com/office/drawing/2014/main" id="{EFC14A56-3412-4342-BAF3-12C313B703E8}"/>
              </a:ext>
            </a:extLst>
          </p:cNvPr>
          <p:cNvGrpSpPr/>
          <p:nvPr/>
        </p:nvGrpSpPr>
        <p:grpSpPr>
          <a:xfrm>
            <a:off x="1054971" y="2512161"/>
            <a:ext cx="2119995" cy="1477742"/>
            <a:chOff x="1387227" y="2512952"/>
            <a:chExt cx="2575711" cy="1795399"/>
          </a:xfrm>
        </p:grpSpPr>
        <p:sp>
          <p:nvSpPr>
            <p:cNvPr id="36" name="Google Shape;1008;p28">
              <a:extLst>
                <a:ext uri="{FF2B5EF4-FFF2-40B4-BE49-F238E27FC236}">
                  <a16:creationId xmlns:a16="http://schemas.microsoft.com/office/drawing/2014/main" id="{CF85380F-1A0F-48C7-9134-6E5F884F39DB}"/>
                </a:ext>
              </a:extLst>
            </p:cNvPr>
            <p:cNvSpPr/>
            <p:nvPr/>
          </p:nvSpPr>
          <p:spPr>
            <a:xfrm>
              <a:off x="1387227" y="2624403"/>
              <a:ext cx="2575711" cy="1683948"/>
            </a:xfrm>
            <a:custGeom>
              <a:avLst/>
              <a:gdLst/>
              <a:ahLst/>
              <a:cxnLst/>
              <a:rect l="l" t="t" r="r" b="b"/>
              <a:pathLst>
                <a:path w="41439" h="27092" extrusionOk="0">
                  <a:moveTo>
                    <a:pt x="20719" y="6231"/>
                  </a:moveTo>
                  <a:cubicBezTo>
                    <a:pt x="28601" y="6231"/>
                    <a:pt x="35020" y="10053"/>
                    <a:pt x="35020" y="14726"/>
                  </a:cubicBezTo>
                  <a:cubicBezTo>
                    <a:pt x="35020" y="19445"/>
                    <a:pt x="28601" y="21994"/>
                    <a:pt x="20719" y="21994"/>
                  </a:cubicBezTo>
                  <a:cubicBezTo>
                    <a:pt x="12838" y="21994"/>
                    <a:pt x="6419" y="19445"/>
                    <a:pt x="6419" y="14726"/>
                  </a:cubicBezTo>
                  <a:cubicBezTo>
                    <a:pt x="6419" y="10053"/>
                    <a:pt x="12838" y="6231"/>
                    <a:pt x="20719" y="6231"/>
                  </a:cubicBezTo>
                  <a:close/>
                  <a:moveTo>
                    <a:pt x="20719" y="1"/>
                  </a:moveTo>
                  <a:cubicBezTo>
                    <a:pt x="7221" y="1"/>
                    <a:pt x="0" y="10525"/>
                    <a:pt x="0" y="10525"/>
                  </a:cubicBezTo>
                  <a:lnTo>
                    <a:pt x="0" y="14726"/>
                  </a:lnTo>
                  <a:cubicBezTo>
                    <a:pt x="0" y="21569"/>
                    <a:pt x="9251" y="27091"/>
                    <a:pt x="20719" y="27091"/>
                  </a:cubicBezTo>
                  <a:cubicBezTo>
                    <a:pt x="32188" y="27091"/>
                    <a:pt x="41438" y="21569"/>
                    <a:pt x="41438" y="14726"/>
                  </a:cubicBezTo>
                  <a:lnTo>
                    <a:pt x="41438" y="10525"/>
                  </a:lnTo>
                  <a:cubicBezTo>
                    <a:pt x="41438" y="10525"/>
                    <a:pt x="34217" y="1"/>
                    <a:pt x="20719" y="1"/>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1009;p28">
              <a:extLst>
                <a:ext uri="{FF2B5EF4-FFF2-40B4-BE49-F238E27FC236}">
                  <a16:creationId xmlns:a16="http://schemas.microsoft.com/office/drawing/2014/main" id="{CED9D2E4-D423-4466-A71D-2120CEE7935E}"/>
                </a:ext>
              </a:extLst>
            </p:cNvPr>
            <p:cNvSpPr/>
            <p:nvPr/>
          </p:nvSpPr>
          <p:spPr>
            <a:xfrm>
              <a:off x="1387227" y="2512952"/>
              <a:ext cx="2575711" cy="1531353"/>
            </a:xfrm>
            <a:custGeom>
              <a:avLst/>
              <a:gdLst/>
              <a:ahLst/>
              <a:cxnLst/>
              <a:rect l="l" t="t" r="r" b="b"/>
              <a:pathLst>
                <a:path w="41439" h="24637" extrusionOk="0">
                  <a:moveTo>
                    <a:pt x="20719" y="3823"/>
                  </a:moveTo>
                  <a:cubicBezTo>
                    <a:pt x="28601" y="3823"/>
                    <a:pt x="35020" y="7646"/>
                    <a:pt x="35020" y="12318"/>
                  </a:cubicBezTo>
                  <a:cubicBezTo>
                    <a:pt x="35020" y="16991"/>
                    <a:pt x="28601" y="20814"/>
                    <a:pt x="20719" y="20814"/>
                  </a:cubicBezTo>
                  <a:cubicBezTo>
                    <a:pt x="12838" y="20814"/>
                    <a:pt x="6419" y="17038"/>
                    <a:pt x="6419" y="12318"/>
                  </a:cubicBezTo>
                  <a:cubicBezTo>
                    <a:pt x="6419" y="7599"/>
                    <a:pt x="12838" y="3823"/>
                    <a:pt x="20719" y="3823"/>
                  </a:cubicBezTo>
                  <a:close/>
                  <a:moveTo>
                    <a:pt x="20719" y="0"/>
                  </a:moveTo>
                  <a:cubicBezTo>
                    <a:pt x="9251" y="0"/>
                    <a:pt x="0" y="5522"/>
                    <a:pt x="0" y="12318"/>
                  </a:cubicBezTo>
                  <a:cubicBezTo>
                    <a:pt x="0" y="19115"/>
                    <a:pt x="9251" y="24636"/>
                    <a:pt x="20719" y="24636"/>
                  </a:cubicBezTo>
                  <a:cubicBezTo>
                    <a:pt x="32188" y="24636"/>
                    <a:pt x="41438" y="19115"/>
                    <a:pt x="41438" y="12318"/>
                  </a:cubicBezTo>
                  <a:cubicBezTo>
                    <a:pt x="41438" y="5522"/>
                    <a:pt x="32188" y="0"/>
                    <a:pt x="20719"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nvGrpSpPr>
          <p:cNvPr id="5" name="组合 4">
            <a:extLst>
              <a:ext uri="{FF2B5EF4-FFF2-40B4-BE49-F238E27FC236}">
                <a16:creationId xmlns:a16="http://schemas.microsoft.com/office/drawing/2014/main" id="{A3C935DE-7443-40EA-8E9F-D273C25D8339}"/>
              </a:ext>
            </a:extLst>
          </p:cNvPr>
          <p:cNvGrpSpPr/>
          <p:nvPr/>
        </p:nvGrpSpPr>
        <p:grpSpPr>
          <a:xfrm>
            <a:off x="1383322" y="2108292"/>
            <a:ext cx="1463261" cy="1084135"/>
            <a:chOff x="1786160" y="2022267"/>
            <a:chExt cx="1777805" cy="1317181"/>
          </a:xfrm>
        </p:grpSpPr>
        <p:sp>
          <p:nvSpPr>
            <p:cNvPr id="38" name="Google Shape;1014;p28">
              <a:extLst>
                <a:ext uri="{FF2B5EF4-FFF2-40B4-BE49-F238E27FC236}">
                  <a16:creationId xmlns:a16="http://schemas.microsoft.com/office/drawing/2014/main" id="{2B968065-F392-47A6-8607-1679F0D3973B}"/>
                </a:ext>
              </a:extLst>
            </p:cNvPr>
            <p:cNvSpPr/>
            <p:nvPr/>
          </p:nvSpPr>
          <p:spPr>
            <a:xfrm>
              <a:off x="2188093" y="2253332"/>
              <a:ext cx="973943" cy="429029"/>
            </a:xfrm>
            <a:custGeom>
              <a:avLst/>
              <a:gdLst/>
              <a:ahLst/>
              <a:cxnLst/>
              <a:rect l="l" t="t" r="r" b="b"/>
              <a:pathLst>
                <a:path w="15670" h="6385" extrusionOk="0">
                  <a:moveTo>
                    <a:pt x="7812" y="1"/>
                  </a:moveTo>
                  <a:cubicBezTo>
                    <a:pt x="6349" y="1"/>
                    <a:pt x="4885" y="131"/>
                    <a:pt x="3446" y="390"/>
                  </a:cubicBezTo>
                  <a:lnTo>
                    <a:pt x="3493" y="390"/>
                  </a:lnTo>
                  <a:cubicBezTo>
                    <a:pt x="1417" y="1240"/>
                    <a:pt x="1" y="2656"/>
                    <a:pt x="1" y="4260"/>
                  </a:cubicBezTo>
                  <a:cubicBezTo>
                    <a:pt x="1" y="4402"/>
                    <a:pt x="48" y="4543"/>
                    <a:pt x="48" y="4685"/>
                  </a:cubicBezTo>
                  <a:lnTo>
                    <a:pt x="48" y="4779"/>
                  </a:lnTo>
                  <a:cubicBezTo>
                    <a:pt x="48" y="4921"/>
                    <a:pt x="95" y="5015"/>
                    <a:pt x="142" y="5157"/>
                  </a:cubicBezTo>
                  <a:lnTo>
                    <a:pt x="189" y="5299"/>
                  </a:lnTo>
                  <a:cubicBezTo>
                    <a:pt x="237" y="5346"/>
                    <a:pt x="284" y="5440"/>
                    <a:pt x="284" y="5535"/>
                  </a:cubicBezTo>
                  <a:cubicBezTo>
                    <a:pt x="331" y="5629"/>
                    <a:pt x="378" y="5723"/>
                    <a:pt x="425" y="5771"/>
                  </a:cubicBezTo>
                  <a:lnTo>
                    <a:pt x="520" y="5912"/>
                  </a:lnTo>
                  <a:cubicBezTo>
                    <a:pt x="614" y="6101"/>
                    <a:pt x="756" y="6243"/>
                    <a:pt x="850" y="6384"/>
                  </a:cubicBezTo>
                  <a:cubicBezTo>
                    <a:pt x="2172" y="4874"/>
                    <a:pt x="4767" y="3836"/>
                    <a:pt x="7835" y="3836"/>
                  </a:cubicBezTo>
                  <a:cubicBezTo>
                    <a:pt x="10856" y="3836"/>
                    <a:pt x="13499" y="4874"/>
                    <a:pt x="14820" y="6384"/>
                  </a:cubicBezTo>
                  <a:cubicBezTo>
                    <a:pt x="14915" y="6243"/>
                    <a:pt x="15009" y="6101"/>
                    <a:pt x="15151" y="5912"/>
                  </a:cubicBezTo>
                  <a:lnTo>
                    <a:pt x="15198" y="5771"/>
                  </a:lnTo>
                  <a:cubicBezTo>
                    <a:pt x="15245" y="5723"/>
                    <a:pt x="15292" y="5629"/>
                    <a:pt x="15339" y="5535"/>
                  </a:cubicBezTo>
                  <a:cubicBezTo>
                    <a:pt x="15387" y="5440"/>
                    <a:pt x="15434" y="5346"/>
                    <a:pt x="15481" y="5299"/>
                  </a:cubicBezTo>
                  <a:lnTo>
                    <a:pt x="15528" y="5157"/>
                  </a:lnTo>
                  <a:cubicBezTo>
                    <a:pt x="15575" y="5015"/>
                    <a:pt x="15575" y="4874"/>
                    <a:pt x="15623" y="4779"/>
                  </a:cubicBezTo>
                  <a:lnTo>
                    <a:pt x="15623" y="4685"/>
                  </a:lnTo>
                  <a:cubicBezTo>
                    <a:pt x="15623" y="4543"/>
                    <a:pt x="15623" y="4402"/>
                    <a:pt x="15670" y="4260"/>
                  </a:cubicBezTo>
                  <a:cubicBezTo>
                    <a:pt x="15670" y="2656"/>
                    <a:pt x="14254" y="1240"/>
                    <a:pt x="12177" y="390"/>
                  </a:cubicBezTo>
                  <a:cubicBezTo>
                    <a:pt x="10738" y="131"/>
                    <a:pt x="9275" y="1"/>
                    <a:pt x="7812"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1017;p28">
              <a:extLst>
                <a:ext uri="{FF2B5EF4-FFF2-40B4-BE49-F238E27FC236}">
                  <a16:creationId xmlns:a16="http://schemas.microsoft.com/office/drawing/2014/main" id="{10D94A40-3F1B-485F-A20D-8CBA15EC413B}"/>
                </a:ext>
              </a:extLst>
            </p:cNvPr>
            <p:cNvSpPr/>
            <p:nvPr/>
          </p:nvSpPr>
          <p:spPr>
            <a:xfrm>
              <a:off x="1786160" y="2550307"/>
              <a:ext cx="1777805" cy="789141"/>
            </a:xfrm>
            <a:custGeom>
              <a:avLst/>
              <a:gdLst/>
              <a:ahLst/>
              <a:cxnLst/>
              <a:rect l="l" t="t" r="r" b="b"/>
              <a:pathLst>
                <a:path w="28602" h="12696" extrusionOk="0">
                  <a:moveTo>
                    <a:pt x="1" y="0"/>
                  </a:moveTo>
                  <a:lnTo>
                    <a:pt x="1" y="4201"/>
                  </a:lnTo>
                  <a:cubicBezTo>
                    <a:pt x="1" y="8920"/>
                    <a:pt x="6420" y="12696"/>
                    <a:pt x="14301" y="12696"/>
                  </a:cubicBezTo>
                  <a:cubicBezTo>
                    <a:pt x="22183" y="12696"/>
                    <a:pt x="28602" y="8920"/>
                    <a:pt x="28602" y="4201"/>
                  </a:cubicBezTo>
                  <a:lnTo>
                    <a:pt x="28602" y="0"/>
                  </a:lnTo>
                  <a:cubicBezTo>
                    <a:pt x="28602" y="4673"/>
                    <a:pt x="22183" y="8496"/>
                    <a:pt x="14301" y="8496"/>
                  </a:cubicBezTo>
                  <a:cubicBezTo>
                    <a:pt x="6420" y="8496"/>
                    <a:pt x="1" y="4720"/>
                    <a:pt x="1" y="0"/>
                  </a:cubicBezTo>
                  <a:close/>
                </a:path>
              </a:pathLst>
            </a:custGeom>
            <a:solidFill>
              <a:srgbClr val="7888CE"/>
            </a:solidFill>
            <a:ln w="9525" cap="flat" cmpd="sng">
              <a:solidFill>
                <a:srgbClr val="7888CE"/>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1018;p28">
              <a:extLst>
                <a:ext uri="{FF2B5EF4-FFF2-40B4-BE49-F238E27FC236}">
                  <a16:creationId xmlns:a16="http://schemas.microsoft.com/office/drawing/2014/main" id="{78AB259F-8306-49B1-806D-8D11AEF16C2D}"/>
                </a:ext>
              </a:extLst>
            </p:cNvPr>
            <p:cNvSpPr/>
            <p:nvPr/>
          </p:nvSpPr>
          <p:spPr>
            <a:xfrm>
              <a:off x="1786160" y="2022267"/>
              <a:ext cx="1777805" cy="1056104"/>
            </a:xfrm>
            <a:custGeom>
              <a:avLst/>
              <a:gdLst/>
              <a:ahLst/>
              <a:cxnLst/>
              <a:rect l="l" t="t" r="r" b="b"/>
              <a:pathLst>
                <a:path w="28602" h="16991" extrusionOk="0">
                  <a:moveTo>
                    <a:pt x="14301" y="3823"/>
                  </a:moveTo>
                  <a:cubicBezTo>
                    <a:pt x="18643" y="3823"/>
                    <a:pt x="22136" y="5899"/>
                    <a:pt x="22136" y="8495"/>
                  </a:cubicBezTo>
                  <a:cubicBezTo>
                    <a:pt x="22136" y="11044"/>
                    <a:pt x="18643" y="13168"/>
                    <a:pt x="14301" y="13168"/>
                  </a:cubicBezTo>
                  <a:cubicBezTo>
                    <a:pt x="9959" y="13168"/>
                    <a:pt x="6467" y="11044"/>
                    <a:pt x="6467" y="8495"/>
                  </a:cubicBezTo>
                  <a:cubicBezTo>
                    <a:pt x="6467" y="5899"/>
                    <a:pt x="10006" y="3823"/>
                    <a:pt x="14301" y="3823"/>
                  </a:cubicBezTo>
                  <a:close/>
                  <a:moveTo>
                    <a:pt x="14301" y="0"/>
                  </a:moveTo>
                  <a:cubicBezTo>
                    <a:pt x="6420" y="0"/>
                    <a:pt x="1" y="3823"/>
                    <a:pt x="1" y="8495"/>
                  </a:cubicBezTo>
                  <a:cubicBezTo>
                    <a:pt x="1" y="13168"/>
                    <a:pt x="6420" y="16991"/>
                    <a:pt x="14301" y="16991"/>
                  </a:cubicBezTo>
                  <a:cubicBezTo>
                    <a:pt x="22183" y="16991"/>
                    <a:pt x="28602" y="13215"/>
                    <a:pt x="28602" y="8495"/>
                  </a:cubicBezTo>
                  <a:cubicBezTo>
                    <a:pt x="28602" y="3776"/>
                    <a:pt x="22183" y="0"/>
                    <a:pt x="14301"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sp>
        <p:nvSpPr>
          <p:cNvPr id="56" name="文本框 55">
            <a:extLst>
              <a:ext uri="{FF2B5EF4-FFF2-40B4-BE49-F238E27FC236}">
                <a16:creationId xmlns:a16="http://schemas.microsoft.com/office/drawing/2014/main" id="{BC257775-6701-4088-AF5F-A0EF1C3BBF3B}"/>
              </a:ext>
            </a:extLst>
          </p:cNvPr>
          <p:cNvSpPr txBox="1"/>
          <p:nvPr/>
        </p:nvSpPr>
        <p:spPr>
          <a:xfrm>
            <a:off x="6916111" y="2394655"/>
            <a:ext cx="3812095" cy="84728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Server: Provide high-performance computing to handle large-scale data and complex algorithms</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Data storage device: Store data and document resources.</a:t>
            </a:r>
            <a:endParaRPr lang="zh-CN" altLang="en-US" sz="1100" dirty="0">
              <a:solidFill>
                <a:schemeClr val="tx1">
                  <a:lumMod val="75000"/>
                  <a:lumOff val="25000"/>
                </a:schemeClr>
              </a:solidFill>
              <a:cs typeface="+mn-ea"/>
              <a:sym typeface="+mn-lt"/>
            </a:endParaRPr>
          </a:p>
        </p:txBody>
      </p:sp>
      <p:grpSp>
        <p:nvGrpSpPr>
          <p:cNvPr id="69" name="组合 68">
            <a:extLst>
              <a:ext uri="{FF2B5EF4-FFF2-40B4-BE49-F238E27FC236}">
                <a16:creationId xmlns:a16="http://schemas.microsoft.com/office/drawing/2014/main" id="{791F1895-0B37-4D18-965D-DA48DB4F71EE}"/>
              </a:ext>
            </a:extLst>
          </p:cNvPr>
          <p:cNvGrpSpPr/>
          <p:nvPr/>
        </p:nvGrpSpPr>
        <p:grpSpPr>
          <a:xfrm>
            <a:off x="2352945" y="2541573"/>
            <a:ext cx="4545642" cy="369332"/>
            <a:chOff x="3345975" y="2228208"/>
            <a:chExt cx="4918698" cy="369332"/>
          </a:xfrm>
        </p:grpSpPr>
        <p:cxnSp>
          <p:nvCxnSpPr>
            <p:cNvPr id="49" name="Google Shape;1019;p28">
              <a:extLst>
                <a:ext uri="{FF2B5EF4-FFF2-40B4-BE49-F238E27FC236}">
                  <a16:creationId xmlns:a16="http://schemas.microsoft.com/office/drawing/2014/main" id="{06BD7A19-2773-4AE5-A9F5-5F22810E06C7}"/>
                </a:ext>
              </a:extLst>
            </p:cNvPr>
            <p:cNvCxnSpPr>
              <a:cxnSpLocks/>
            </p:cNvCxnSpPr>
            <p:nvPr/>
          </p:nvCxnSpPr>
          <p:spPr>
            <a:xfrm rot="10800000">
              <a:off x="3345975" y="2440567"/>
              <a:ext cx="31688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51" name="Google Shape;1020;p28">
              <a:extLst>
                <a:ext uri="{FF2B5EF4-FFF2-40B4-BE49-F238E27FC236}">
                  <a16:creationId xmlns:a16="http://schemas.microsoft.com/office/drawing/2014/main" id="{B2555978-ED57-452D-BC21-83E2190998E6}"/>
                </a:ext>
              </a:extLst>
            </p:cNvPr>
            <p:cNvSpPr/>
            <p:nvPr/>
          </p:nvSpPr>
          <p:spPr>
            <a:xfrm>
              <a:off x="5191842" y="2282074"/>
              <a:ext cx="2968183"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59" name="文本框 58">
              <a:extLst>
                <a:ext uri="{FF2B5EF4-FFF2-40B4-BE49-F238E27FC236}">
                  <a16:creationId xmlns:a16="http://schemas.microsoft.com/office/drawing/2014/main" id="{5854012D-1D38-4174-952D-16F7119CBFF2}"/>
                </a:ext>
              </a:extLst>
            </p:cNvPr>
            <p:cNvSpPr txBox="1"/>
            <p:nvPr/>
          </p:nvSpPr>
          <p:spPr>
            <a:xfrm>
              <a:off x="5087193" y="2228208"/>
              <a:ext cx="3177480" cy="369332"/>
            </a:xfrm>
            <a:prstGeom prst="rect">
              <a:avLst/>
            </a:prstGeom>
            <a:noFill/>
          </p:spPr>
          <p:txBody>
            <a:bodyPr wrap="square" rtlCol="0">
              <a:spAutoFit/>
            </a:bodyPr>
            <a:lstStyle/>
            <a:p>
              <a:pPr algn="ctr"/>
              <a:r>
                <a:rPr lang="en-US" altLang="zh-CN" dirty="0">
                  <a:solidFill>
                    <a:schemeClr val="bg1"/>
                  </a:solidFill>
                  <a:cs typeface="+mn-ea"/>
                  <a:sym typeface="+mn-lt"/>
                </a:rPr>
                <a:t>Hardware composition</a:t>
              </a:r>
              <a:endParaRPr lang="zh-CN" altLang="en-US" dirty="0">
                <a:solidFill>
                  <a:schemeClr val="bg1"/>
                </a:solidFill>
                <a:cs typeface="+mn-ea"/>
                <a:sym typeface="+mn-lt"/>
              </a:endParaRPr>
            </a:p>
          </p:txBody>
        </p:sp>
      </p:grpSp>
      <p:cxnSp>
        <p:nvCxnSpPr>
          <p:cNvPr id="70" name="直接连接符 69">
            <a:extLst>
              <a:ext uri="{FF2B5EF4-FFF2-40B4-BE49-F238E27FC236}">
                <a16:creationId xmlns:a16="http://schemas.microsoft.com/office/drawing/2014/main" id="{7D6DF5DB-9E0A-4C04-80AC-9717605AD701}"/>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5385703F-B2FE-F286-746E-9FE571F75E9A}"/>
              </a:ext>
            </a:extLst>
          </p:cNvPr>
          <p:cNvSpPr txBox="1"/>
          <p:nvPr/>
        </p:nvSpPr>
        <p:spPr>
          <a:xfrm>
            <a:off x="6946943" y="3984057"/>
            <a:ext cx="4601720" cy="1424364"/>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Use TensorFlow or Pytorch for model building.</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Use Apache Spark for data processing.</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Use Python for algorithm design and use python Matplotlib package for diagram generation.</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Use Postman to realize API Integration into the app.</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Use Java language to write the basic functions of AI Team Assistant app.</a:t>
            </a:r>
            <a:endParaRPr lang="zh-CN" altLang="en-US" sz="1100" dirty="0">
              <a:solidFill>
                <a:schemeClr val="tx1">
                  <a:lumMod val="75000"/>
                  <a:lumOff val="25000"/>
                </a:schemeClr>
              </a:solidFill>
              <a:cs typeface="+mn-ea"/>
              <a:sym typeface="+mn-lt"/>
            </a:endParaRPr>
          </a:p>
        </p:txBody>
      </p:sp>
      <p:grpSp>
        <p:nvGrpSpPr>
          <p:cNvPr id="11" name="组合 10">
            <a:extLst>
              <a:ext uri="{FF2B5EF4-FFF2-40B4-BE49-F238E27FC236}">
                <a16:creationId xmlns:a16="http://schemas.microsoft.com/office/drawing/2014/main" id="{8C61B9D4-DF61-BD2C-E0B9-21EDF62A785E}"/>
              </a:ext>
            </a:extLst>
          </p:cNvPr>
          <p:cNvGrpSpPr/>
          <p:nvPr/>
        </p:nvGrpSpPr>
        <p:grpSpPr>
          <a:xfrm>
            <a:off x="2352945" y="4366835"/>
            <a:ext cx="4545642" cy="369332"/>
            <a:chOff x="3345975" y="2228208"/>
            <a:chExt cx="4918698" cy="369332"/>
          </a:xfrm>
        </p:grpSpPr>
        <p:cxnSp>
          <p:nvCxnSpPr>
            <p:cNvPr id="12" name="Google Shape;1019;p28">
              <a:extLst>
                <a:ext uri="{FF2B5EF4-FFF2-40B4-BE49-F238E27FC236}">
                  <a16:creationId xmlns:a16="http://schemas.microsoft.com/office/drawing/2014/main" id="{CAC52B95-7E81-8400-CF6A-4B5AB113F5BA}"/>
                </a:ext>
              </a:extLst>
            </p:cNvPr>
            <p:cNvCxnSpPr>
              <a:cxnSpLocks/>
            </p:cNvCxnSpPr>
            <p:nvPr/>
          </p:nvCxnSpPr>
          <p:spPr>
            <a:xfrm rot="10800000">
              <a:off x="3345975" y="2440567"/>
              <a:ext cx="31688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13" name="Google Shape;1020;p28">
              <a:extLst>
                <a:ext uri="{FF2B5EF4-FFF2-40B4-BE49-F238E27FC236}">
                  <a16:creationId xmlns:a16="http://schemas.microsoft.com/office/drawing/2014/main" id="{6E770691-A8C6-33C0-7C99-3C41031A2B75}"/>
                </a:ext>
              </a:extLst>
            </p:cNvPr>
            <p:cNvSpPr/>
            <p:nvPr/>
          </p:nvSpPr>
          <p:spPr>
            <a:xfrm>
              <a:off x="5191842" y="2282074"/>
              <a:ext cx="2968183"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14" name="文本框 13">
              <a:extLst>
                <a:ext uri="{FF2B5EF4-FFF2-40B4-BE49-F238E27FC236}">
                  <a16:creationId xmlns:a16="http://schemas.microsoft.com/office/drawing/2014/main" id="{09E22D84-541C-452E-25F7-89825A312171}"/>
                </a:ext>
              </a:extLst>
            </p:cNvPr>
            <p:cNvSpPr txBox="1"/>
            <p:nvPr/>
          </p:nvSpPr>
          <p:spPr>
            <a:xfrm>
              <a:off x="5087193" y="2228208"/>
              <a:ext cx="3177480" cy="369332"/>
            </a:xfrm>
            <a:prstGeom prst="rect">
              <a:avLst/>
            </a:prstGeom>
            <a:noFill/>
          </p:spPr>
          <p:txBody>
            <a:bodyPr wrap="square" rtlCol="0">
              <a:spAutoFit/>
            </a:bodyPr>
            <a:lstStyle/>
            <a:p>
              <a:pPr algn="ctr"/>
              <a:r>
                <a:rPr lang="en-US" altLang="zh-CN" dirty="0">
                  <a:solidFill>
                    <a:schemeClr val="bg1"/>
                  </a:solidFill>
                  <a:cs typeface="+mn-ea"/>
                  <a:sym typeface="+mn-lt"/>
                </a:rPr>
                <a:t>Software composition</a:t>
              </a:r>
              <a:endParaRPr lang="zh-CN" altLang="en-US" dirty="0">
                <a:solidFill>
                  <a:schemeClr val="bg1"/>
                </a:solidFill>
                <a:cs typeface="+mn-ea"/>
                <a:sym typeface="+mn-lt"/>
              </a:endParaRPr>
            </a:p>
          </p:txBody>
        </p:sp>
      </p:grpSp>
      <p:sp>
        <p:nvSpPr>
          <p:cNvPr id="24" name="文本框 23">
            <a:extLst>
              <a:ext uri="{FF2B5EF4-FFF2-40B4-BE49-F238E27FC236}">
                <a16:creationId xmlns:a16="http://schemas.microsoft.com/office/drawing/2014/main" id="{2D8035FF-1014-2353-6CC4-381CFD10DFEA}"/>
              </a:ext>
            </a:extLst>
          </p:cNvPr>
          <p:cNvSpPr txBox="1"/>
          <p:nvPr/>
        </p:nvSpPr>
        <p:spPr>
          <a:xfrm>
            <a:off x="4882431" y="944650"/>
            <a:ext cx="7309569" cy="707886"/>
          </a:xfrm>
          <a:prstGeom prst="rect">
            <a:avLst/>
          </a:prstGeom>
          <a:noFill/>
        </p:spPr>
        <p:txBody>
          <a:bodyPr wrap="square" rtlCol="0">
            <a:spAutoFit/>
          </a:bodyPr>
          <a:lstStyle/>
          <a:p>
            <a:r>
              <a:rPr lang="en-US" altLang="zh-CN" sz="4000" spc="100" dirty="0">
                <a:solidFill>
                  <a:srgbClr val="304086"/>
                </a:solidFill>
                <a:cs typeface="+mn-ea"/>
                <a:sym typeface="+mn-lt"/>
              </a:rPr>
              <a:t>Technical information</a:t>
            </a:r>
          </a:p>
        </p:txBody>
      </p:sp>
    </p:spTree>
    <p:extLst>
      <p:ext uri="{BB962C8B-B14F-4D97-AF65-F5344CB8AC3E}">
        <p14:creationId xmlns:p14="http://schemas.microsoft.com/office/powerpoint/2010/main" val="2991306926"/>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right)">
                                      <p:cBhvr>
                                        <p:cTn id="11" dur="500"/>
                                        <p:tgtEl>
                                          <p:spTgt spid="70"/>
                                        </p:tgtEl>
                                      </p:cBhvr>
                                    </p:animEffect>
                                  </p:childTnLst>
                                </p:cTn>
                              </p:par>
                              <p:par>
                                <p:cTn id="12" presetID="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par>
                                <p:cTn id="28" presetID="22" presetClass="entr" presetSubtype="8" fill="hold" nodeType="with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500"/>
                                        <p:tgtEl>
                                          <p:spTgt spid="69"/>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 calcmode="lin" valueType="num">
                                      <p:cBhvr additive="base">
                                        <p:cTn id="33" dur="500" fill="hold"/>
                                        <p:tgtEl>
                                          <p:spTgt spid="52"/>
                                        </p:tgtEl>
                                        <p:attrNameLst>
                                          <p:attrName>ppt_x</p:attrName>
                                        </p:attrNameLst>
                                      </p:cBhvr>
                                      <p:tavLst>
                                        <p:tav tm="0">
                                          <p:val>
                                            <p:strVal val="0-#ppt_w/2"/>
                                          </p:val>
                                        </p:tav>
                                        <p:tav tm="100000">
                                          <p:val>
                                            <p:strVal val="#ppt_x"/>
                                          </p:val>
                                        </p:tav>
                                      </p:tavLst>
                                    </p:anim>
                                    <p:anim calcmode="lin" valueType="num">
                                      <p:cBhvr additive="base">
                                        <p:cTn id="34" dur="500" fill="hold"/>
                                        <p:tgtEl>
                                          <p:spTgt spid="5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par>
                                <p:cTn id="39" presetID="22" presetClass="entr" presetSubtype="8"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par>
                                <p:cTn id="42" presetID="2" presetClass="entr" presetSubtype="2" fill="hold" grpId="0" nodeType="withEffect">
                                  <p:stCondLst>
                                    <p:cond delay="75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1+#ppt_w/2"/>
                                          </p:val>
                                        </p:tav>
                                        <p:tav tm="100000">
                                          <p:val>
                                            <p:strVal val="#ppt_x"/>
                                          </p:val>
                                        </p:tav>
                                      </p:tavLst>
                                    </p:anim>
                                    <p:anim calcmode="lin" valueType="num">
                                      <p:cBhvr additive="base">
                                        <p:cTn id="45"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6" grpId="0"/>
      <p:bldP spid="10"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DB4762B-1907-43B5-97FF-F44789BDE134}"/>
              </a:ext>
            </a:extLst>
          </p:cNvPr>
          <p:cNvSpPr/>
          <p:nvPr/>
        </p:nvSpPr>
        <p:spPr>
          <a:xfrm>
            <a:off x="0" y="0"/>
            <a:ext cx="12192000" cy="2956520"/>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8" name="直接连接符 87">
            <a:extLst>
              <a:ext uri="{FF2B5EF4-FFF2-40B4-BE49-F238E27FC236}">
                <a16:creationId xmlns:a16="http://schemas.microsoft.com/office/drawing/2014/main" id="{9C8376D2-D932-4D54-A762-9526B1144217}"/>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pic>
        <p:nvPicPr>
          <p:cNvPr id="7" name="图片 6" descr="日历&#10;&#10;描述已自动生成">
            <a:extLst>
              <a:ext uri="{FF2B5EF4-FFF2-40B4-BE49-F238E27FC236}">
                <a16:creationId xmlns:a16="http://schemas.microsoft.com/office/drawing/2014/main" id="{B2B354B5-D923-7527-5761-16A46F1A7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3447"/>
            <a:ext cx="12191989" cy="4344549"/>
          </a:xfrm>
          <a:prstGeom prst="rect">
            <a:avLst/>
          </a:prstGeom>
        </p:spPr>
      </p:pic>
      <p:sp>
        <p:nvSpPr>
          <p:cNvPr id="8" name="文本框 7">
            <a:extLst>
              <a:ext uri="{FF2B5EF4-FFF2-40B4-BE49-F238E27FC236}">
                <a16:creationId xmlns:a16="http://schemas.microsoft.com/office/drawing/2014/main" id="{3BF4916D-BD97-CB3B-32A8-02AC6A833000}"/>
              </a:ext>
            </a:extLst>
          </p:cNvPr>
          <p:cNvSpPr txBox="1"/>
          <p:nvPr/>
        </p:nvSpPr>
        <p:spPr>
          <a:xfrm>
            <a:off x="1262270" y="1127016"/>
            <a:ext cx="9291101" cy="707886"/>
          </a:xfrm>
          <a:prstGeom prst="rect">
            <a:avLst/>
          </a:prstGeom>
          <a:noFill/>
        </p:spPr>
        <p:txBody>
          <a:bodyPr wrap="square" rtlCol="0">
            <a:spAutoFit/>
          </a:bodyPr>
          <a:lstStyle/>
          <a:p>
            <a:r>
              <a:rPr lang="en-US" altLang="zh-CN" sz="4000" spc="100" dirty="0">
                <a:solidFill>
                  <a:srgbClr val="304086"/>
                </a:solidFill>
                <a:cs typeface="+mn-ea"/>
                <a:sym typeface="+mn-lt"/>
              </a:rPr>
              <a:t>Technology Workflow </a:t>
            </a:r>
            <a:r>
              <a:rPr lang="en-US" altLang="zh-CN" sz="4000" spc="100" dirty="0" err="1">
                <a:solidFill>
                  <a:srgbClr val="304086"/>
                </a:solidFill>
                <a:cs typeface="+mn-ea"/>
                <a:sym typeface="+mn-lt"/>
              </a:rPr>
              <a:t>Sreenshot</a:t>
            </a:r>
            <a:endParaRPr lang="en-US" altLang="zh-CN" sz="4000" spc="100" dirty="0">
              <a:solidFill>
                <a:srgbClr val="304086"/>
              </a:solidFill>
              <a:cs typeface="+mn-ea"/>
              <a:sym typeface="+mn-lt"/>
            </a:endParaRPr>
          </a:p>
        </p:txBody>
      </p:sp>
    </p:spTree>
    <p:extLst>
      <p:ext uri="{BB962C8B-B14F-4D97-AF65-F5344CB8AC3E}">
        <p14:creationId xmlns:p14="http://schemas.microsoft.com/office/powerpoint/2010/main" val="4262112265"/>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right)">
                                      <p:cBhvr>
                                        <p:cTn id="7" dur="500"/>
                                        <p:tgtEl>
                                          <p:spTgt spid="8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par>
                                <p:cTn id="12" presetID="2" presetClass="entr" presetSubtype="2" fill="hold" grpId="0" nodeType="withEffect">
                                  <p:stCondLst>
                                    <p:cond delay="75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1+#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18B71D7-2D0A-4DE9-927F-E72CA8F1D278}"/>
              </a:ext>
            </a:extLst>
          </p:cNvPr>
          <p:cNvSpPr/>
          <p:nvPr/>
        </p:nvSpPr>
        <p:spPr>
          <a:xfrm>
            <a:off x="0" y="4076552"/>
            <a:ext cx="12192000" cy="2781448"/>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Google Shape;761;p27">
            <a:extLst>
              <a:ext uri="{FF2B5EF4-FFF2-40B4-BE49-F238E27FC236}">
                <a16:creationId xmlns:a16="http://schemas.microsoft.com/office/drawing/2014/main" id="{C3246A8E-3505-4785-A1CA-9CA7631CB286}"/>
              </a:ext>
            </a:extLst>
          </p:cNvPr>
          <p:cNvSpPr txBox="1"/>
          <p:nvPr/>
        </p:nvSpPr>
        <p:spPr>
          <a:xfrm>
            <a:off x="7972860" y="3429000"/>
            <a:ext cx="2139200" cy="57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800" kern="0" dirty="0">
                <a:solidFill>
                  <a:schemeClr val="bg1"/>
                </a:solidFill>
                <a:cs typeface="+mn-ea"/>
                <a:sym typeface="+mn-lt"/>
              </a:rPr>
              <a:t>70</a:t>
            </a:r>
            <a:r>
              <a:rPr lang="en" kern="0" dirty="0">
                <a:solidFill>
                  <a:schemeClr val="bg1"/>
                </a:solidFill>
                <a:cs typeface="+mn-ea"/>
                <a:sym typeface="+mn-lt"/>
              </a:rPr>
              <a:t>%</a:t>
            </a:r>
            <a:endParaRPr sz="2800" kern="0" dirty="0">
              <a:solidFill>
                <a:schemeClr val="bg1"/>
              </a:solidFill>
              <a:cs typeface="+mn-ea"/>
              <a:sym typeface="+mn-lt"/>
            </a:endParaRPr>
          </a:p>
        </p:txBody>
      </p:sp>
      <p:sp>
        <p:nvSpPr>
          <p:cNvPr id="79" name="Google Shape;762;p27">
            <a:extLst>
              <a:ext uri="{FF2B5EF4-FFF2-40B4-BE49-F238E27FC236}">
                <a16:creationId xmlns:a16="http://schemas.microsoft.com/office/drawing/2014/main" id="{AD68A822-D11D-49C7-81BF-E7F1F71DCE4B}"/>
              </a:ext>
            </a:extLst>
          </p:cNvPr>
          <p:cNvSpPr txBox="1"/>
          <p:nvPr/>
        </p:nvSpPr>
        <p:spPr>
          <a:xfrm>
            <a:off x="1820043" y="3429000"/>
            <a:ext cx="2139200" cy="57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800" kern="0" dirty="0">
                <a:solidFill>
                  <a:schemeClr val="bg1"/>
                </a:solidFill>
                <a:cs typeface="+mn-ea"/>
                <a:sym typeface="+mn-lt"/>
              </a:rPr>
              <a:t>90</a:t>
            </a:r>
            <a:r>
              <a:rPr lang="en" kern="0" dirty="0">
                <a:solidFill>
                  <a:schemeClr val="bg1"/>
                </a:solidFill>
                <a:cs typeface="+mn-ea"/>
                <a:sym typeface="+mn-lt"/>
              </a:rPr>
              <a:t>%</a:t>
            </a:r>
            <a:endParaRPr sz="2800" kern="0" dirty="0">
              <a:solidFill>
                <a:schemeClr val="bg1"/>
              </a:solidFill>
              <a:cs typeface="+mn-ea"/>
              <a:sym typeface="+mn-lt"/>
            </a:endParaRPr>
          </a:p>
        </p:txBody>
      </p:sp>
      <p:grpSp>
        <p:nvGrpSpPr>
          <p:cNvPr id="4" name="组合 3">
            <a:extLst>
              <a:ext uri="{FF2B5EF4-FFF2-40B4-BE49-F238E27FC236}">
                <a16:creationId xmlns:a16="http://schemas.microsoft.com/office/drawing/2014/main" id="{6365029B-D576-453F-98FB-767938873063}"/>
              </a:ext>
            </a:extLst>
          </p:cNvPr>
          <p:cNvGrpSpPr/>
          <p:nvPr/>
        </p:nvGrpSpPr>
        <p:grpSpPr>
          <a:xfrm>
            <a:off x="4306044" y="3292533"/>
            <a:ext cx="3499488" cy="2365878"/>
            <a:chOff x="3967636" y="2443593"/>
            <a:chExt cx="3979477" cy="2690382"/>
          </a:xfrm>
        </p:grpSpPr>
        <p:grpSp>
          <p:nvGrpSpPr>
            <p:cNvPr id="18" name="Google Shape;715;p27">
              <a:extLst>
                <a:ext uri="{FF2B5EF4-FFF2-40B4-BE49-F238E27FC236}">
                  <a16:creationId xmlns:a16="http://schemas.microsoft.com/office/drawing/2014/main" id="{CE51FE29-49C0-4D8D-9A44-111EC2E93BA0}"/>
                </a:ext>
              </a:extLst>
            </p:cNvPr>
            <p:cNvGrpSpPr/>
            <p:nvPr/>
          </p:nvGrpSpPr>
          <p:grpSpPr>
            <a:xfrm>
              <a:off x="3967636" y="2443593"/>
              <a:ext cx="3979477" cy="2690382"/>
              <a:chOff x="2393881" y="1632168"/>
              <a:chExt cx="4356225" cy="2439998"/>
            </a:xfrm>
          </p:grpSpPr>
          <p:sp>
            <p:nvSpPr>
              <p:cNvPr id="19" name="Google Shape;716;p27">
                <a:extLst>
                  <a:ext uri="{FF2B5EF4-FFF2-40B4-BE49-F238E27FC236}">
                    <a16:creationId xmlns:a16="http://schemas.microsoft.com/office/drawing/2014/main" id="{62047684-D00E-4EEE-B79D-1B0EFC578E44}"/>
                  </a:ext>
                </a:extLst>
              </p:cNvPr>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0" name="Google Shape;717;p27">
                <a:extLst>
                  <a:ext uri="{FF2B5EF4-FFF2-40B4-BE49-F238E27FC236}">
                    <a16:creationId xmlns:a16="http://schemas.microsoft.com/office/drawing/2014/main" id="{7CD15168-CB40-47C4-A790-FFBD94F15D57}"/>
                  </a:ext>
                </a:extLst>
              </p:cNvPr>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1" name="Google Shape;718;p27">
                <a:extLst>
                  <a:ext uri="{FF2B5EF4-FFF2-40B4-BE49-F238E27FC236}">
                    <a16:creationId xmlns:a16="http://schemas.microsoft.com/office/drawing/2014/main" id="{2B000BDF-0029-458F-9A67-B10BF8CB13D5}"/>
                  </a:ext>
                </a:extLst>
              </p:cNvPr>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719;p27">
                <a:extLst>
                  <a:ext uri="{FF2B5EF4-FFF2-40B4-BE49-F238E27FC236}">
                    <a16:creationId xmlns:a16="http://schemas.microsoft.com/office/drawing/2014/main" id="{EBC1CB0D-F47C-4B68-851E-F522342F4AF8}"/>
                  </a:ext>
                </a:extLst>
              </p:cNvPr>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3" name="Google Shape;720;p27">
                <a:extLst>
                  <a:ext uri="{FF2B5EF4-FFF2-40B4-BE49-F238E27FC236}">
                    <a16:creationId xmlns:a16="http://schemas.microsoft.com/office/drawing/2014/main" id="{BB8E5541-B217-49E6-BA16-903970DEBAB8}"/>
                  </a:ext>
                </a:extLst>
              </p:cNvPr>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4" name="Google Shape;721;p27">
                <a:extLst>
                  <a:ext uri="{FF2B5EF4-FFF2-40B4-BE49-F238E27FC236}">
                    <a16:creationId xmlns:a16="http://schemas.microsoft.com/office/drawing/2014/main" id="{51AE6863-1A2E-498C-8629-4A6650D82005}"/>
                  </a:ext>
                </a:extLst>
              </p:cNvPr>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5" name="Google Shape;722;p27">
                <a:extLst>
                  <a:ext uri="{FF2B5EF4-FFF2-40B4-BE49-F238E27FC236}">
                    <a16:creationId xmlns:a16="http://schemas.microsoft.com/office/drawing/2014/main" id="{6DFD0375-AC79-4947-94AF-A968700DCA9E}"/>
                  </a:ext>
                </a:extLst>
              </p:cNvPr>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6" name="Google Shape;723;p27">
                <a:extLst>
                  <a:ext uri="{FF2B5EF4-FFF2-40B4-BE49-F238E27FC236}">
                    <a16:creationId xmlns:a16="http://schemas.microsoft.com/office/drawing/2014/main" id="{7D7592A4-BB4E-477F-9E7B-DD146147C274}"/>
                  </a:ext>
                </a:extLst>
              </p:cNvPr>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7" name="Google Shape;724;p27">
                <a:extLst>
                  <a:ext uri="{FF2B5EF4-FFF2-40B4-BE49-F238E27FC236}">
                    <a16:creationId xmlns:a16="http://schemas.microsoft.com/office/drawing/2014/main" id="{C0DAA7D8-6DF1-4EA4-8B74-D73F4D57C5A1}"/>
                  </a:ext>
                </a:extLst>
              </p:cNvPr>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8" name="Google Shape;725;p27">
                <a:extLst>
                  <a:ext uri="{FF2B5EF4-FFF2-40B4-BE49-F238E27FC236}">
                    <a16:creationId xmlns:a16="http://schemas.microsoft.com/office/drawing/2014/main" id="{8E9694DC-B8B2-4EF9-B8AA-A4D14D1B7700}"/>
                  </a:ext>
                </a:extLst>
              </p:cNvPr>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0" name="Google Shape;726;p27">
                <a:extLst>
                  <a:ext uri="{FF2B5EF4-FFF2-40B4-BE49-F238E27FC236}">
                    <a16:creationId xmlns:a16="http://schemas.microsoft.com/office/drawing/2014/main" id="{1D44DDDA-1022-4539-B6DC-8D21A6D23CA8}"/>
                  </a:ext>
                </a:extLst>
              </p:cNvPr>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1" name="Google Shape;727;p27">
                <a:extLst>
                  <a:ext uri="{FF2B5EF4-FFF2-40B4-BE49-F238E27FC236}">
                    <a16:creationId xmlns:a16="http://schemas.microsoft.com/office/drawing/2014/main" id="{1575705B-9728-4BB7-AC4C-310090220850}"/>
                  </a:ext>
                </a:extLst>
              </p:cNvPr>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2" name="Google Shape;728;p27">
                <a:extLst>
                  <a:ext uri="{FF2B5EF4-FFF2-40B4-BE49-F238E27FC236}">
                    <a16:creationId xmlns:a16="http://schemas.microsoft.com/office/drawing/2014/main" id="{E22BF8ED-5013-4BF6-9EDB-EBFEA522DC7E}"/>
                  </a:ext>
                </a:extLst>
              </p:cNvPr>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3" name="Google Shape;729;p27">
                <a:extLst>
                  <a:ext uri="{FF2B5EF4-FFF2-40B4-BE49-F238E27FC236}">
                    <a16:creationId xmlns:a16="http://schemas.microsoft.com/office/drawing/2014/main" id="{203E8476-E7F3-4EB8-BB79-63F3FE726C0C}"/>
                  </a:ext>
                </a:extLst>
              </p:cNvPr>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4" name="Google Shape;730;p27">
                <a:extLst>
                  <a:ext uri="{FF2B5EF4-FFF2-40B4-BE49-F238E27FC236}">
                    <a16:creationId xmlns:a16="http://schemas.microsoft.com/office/drawing/2014/main" id="{26B0F539-90BD-4D9B-AE8F-FEB7744A9B5C}"/>
                  </a:ext>
                </a:extLst>
              </p:cNvPr>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5" name="Google Shape;731;p27">
                <a:extLst>
                  <a:ext uri="{FF2B5EF4-FFF2-40B4-BE49-F238E27FC236}">
                    <a16:creationId xmlns:a16="http://schemas.microsoft.com/office/drawing/2014/main" id="{CEED01A2-4099-40D4-A686-8647340A4148}"/>
                  </a:ext>
                </a:extLst>
              </p:cNvPr>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6" name="Google Shape;732;p27">
                <a:extLst>
                  <a:ext uri="{FF2B5EF4-FFF2-40B4-BE49-F238E27FC236}">
                    <a16:creationId xmlns:a16="http://schemas.microsoft.com/office/drawing/2014/main" id="{FAA27ECA-145F-45C0-AF88-F996B92A8309}"/>
                  </a:ext>
                </a:extLst>
              </p:cNvPr>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733;p27">
                <a:extLst>
                  <a:ext uri="{FF2B5EF4-FFF2-40B4-BE49-F238E27FC236}">
                    <a16:creationId xmlns:a16="http://schemas.microsoft.com/office/drawing/2014/main" id="{1ADB07FD-5088-4FDD-85FF-C3DD61E3DE92}"/>
                  </a:ext>
                </a:extLst>
              </p:cNvPr>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734;p27">
                <a:extLst>
                  <a:ext uri="{FF2B5EF4-FFF2-40B4-BE49-F238E27FC236}">
                    <a16:creationId xmlns:a16="http://schemas.microsoft.com/office/drawing/2014/main" id="{8380EA02-165B-4F5D-86DF-8693441A1458}"/>
                  </a:ext>
                </a:extLst>
              </p:cNvPr>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735;p27">
                <a:extLst>
                  <a:ext uri="{FF2B5EF4-FFF2-40B4-BE49-F238E27FC236}">
                    <a16:creationId xmlns:a16="http://schemas.microsoft.com/office/drawing/2014/main" id="{27179117-4FB4-458B-8350-BB48E38B74F5}"/>
                  </a:ext>
                </a:extLst>
              </p:cNvPr>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736;p27">
                <a:extLst>
                  <a:ext uri="{FF2B5EF4-FFF2-40B4-BE49-F238E27FC236}">
                    <a16:creationId xmlns:a16="http://schemas.microsoft.com/office/drawing/2014/main" id="{7DCBA42C-0D99-408F-AF86-B4A3731EF122}"/>
                  </a:ext>
                </a:extLst>
              </p:cNvPr>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9" name="Google Shape;737;p27">
                <a:extLst>
                  <a:ext uri="{FF2B5EF4-FFF2-40B4-BE49-F238E27FC236}">
                    <a16:creationId xmlns:a16="http://schemas.microsoft.com/office/drawing/2014/main" id="{9AE43425-4A7B-4F22-8BAE-7D1A1FE727BE}"/>
                  </a:ext>
                </a:extLst>
              </p:cNvPr>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1" name="Google Shape;738;p27">
                <a:extLst>
                  <a:ext uri="{FF2B5EF4-FFF2-40B4-BE49-F238E27FC236}">
                    <a16:creationId xmlns:a16="http://schemas.microsoft.com/office/drawing/2014/main" id="{4F6C3744-52CC-40A8-9422-97D9EC65017B}"/>
                  </a:ext>
                </a:extLst>
              </p:cNvPr>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2" name="Google Shape;739;p27">
                <a:extLst>
                  <a:ext uri="{FF2B5EF4-FFF2-40B4-BE49-F238E27FC236}">
                    <a16:creationId xmlns:a16="http://schemas.microsoft.com/office/drawing/2014/main" id="{363D403F-47CD-4273-8D73-87B7DB259AB7}"/>
                  </a:ext>
                </a:extLst>
              </p:cNvPr>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3" name="Google Shape;740;p27">
                <a:extLst>
                  <a:ext uri="{FF2B5EF4-FFF2-40B4-BE49-F238E27FC236}">
                    <a16:creationId xmlns:a16="http://schemas.microsoft.com/office/drawing/2014/main" id="{05705B33-42E3-40E8-9A1A-A95714F1A2AE}"/>
                  </a:ext>
                </a:extLst>
              </p:cNvPr>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5" name="Google Shape;741;p27">
                <a:extLst>
                  <a:ext uri="{FF2B5EF4-FFF2-40B4-BE49-F238E27FC236}">
                    <a16:creationId xmlns:a16="http://schemas.microsoft.com/office/drawing/2014/main" id="{D049592C-BA82-4DAA-A9A9-D706CE588884}"/>
                  </a:ext>
                </a:extLst>
              </p:cNvPr>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6" name="Google Shape;742;p27">
                <a:extLst>
                  <a:ext uri="{FF2B5EF4-FFF2-40B4-BE49-F238E27FC236}">
                    <a16:creationId xmlns:a16="http://schemas.microsoft.com/office/drawing/2014/main" id="{58D79007-C426-469A-8D68-43A1868833D7}"/>
                  </a:ext>
                </a:extLst>
              </p:cNvPr>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9" name="Google Shape;743;p27">
                <a:extLst>
                  <a:ext uri="{FF2B5EF4-FFF2-40B4-BE49-F238E27FC236}">
                    <a16:creationId xmlns:a16="http://schemas.microsoft.com/office/drawing/2014/main" id="{0C3FB373-63F5-4A9B-8F24-575EAD0546C8}"/>
                  </a:ext>
                </a:extLst>
              </p:cNvPr>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0" name="Google Shape;744;p27">
                <a:extLst>
                  <a:ext uri="{FF2B5EF4-FFF2-40B4-BE49-F238E27FC236}">
                    <a16:creationId xmlns:a16="http://schemas.microsoft.com/office/drawing/2014/main" id="{A58CA399-21CD-4C3D-9FD7-A7266A0FFD01}"/>
                  </a:ext>
                </a:extLst>
              </p:cNvPr>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2" name="Google Shape;745;p27">
                <a:extLst>
                  <a:ext uri="{FF2B5EF4-FFF2-40B4-BE49-F238E27FC236}">
                    <a16:creationId xmlns:a16="http://schemas.microsoft.com/office/drawing/2014/main" id="{3C6A2135-E7F8-491A-AEB2-3A5BA79F1AEB}"/>
                  </a:ext>
                </a:extLst>
              </p:cNvPr>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pic>
          <p:nvPicPr>
            <p:cNvPr id="3" name="图片 2">
              <a:extLst>
                <a:ext uri="{FF2B5EF4-FFF2-40B4-BE49-F238E27FC236}">
                  <a16:creationId xmlns:a16="http://schemas.microsoft.com/office/drawing/2014/main" id="{413AF5B4-91F8-479C-8C83-A99263DDE14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126749" y="3946242"/>
              <a:ext cx="396556" cy="538327"/>
            </a:xfrm>
            <a:prstGeom prst="rect">
              <a:avLst/>
            </a:prstGeom>
          </p:spPr>
        </p:pic>
      </p:grpSp>
      <p:sp>
        <p:nvSpPr>
          <p:cNvPr id="86" name="文本框 85">
            <a:extLst>
              <a:ext uri="{FF2B5EF4-FFF2-40B4-BE49-F238E27FC236}">
                <a16:creationId xmlns:a16="http://schemas.microsoft.com/office/drawing/2014/main" id="{FC86E1C7-4B68-47C9-84F4-90A0122AD59A}"/>
              </a:ext>
            </a:extLst>
          </p:cNvPr>
          <p:cNvSpPr txBox="1"/>
          <p:nvPr/>
        </p:nvSpPr>
        <p:spPr>
          <a:xfrm>
            <a:off x="8029334" y="4662595"/>
            <a:ext cx="2481912" cy="84728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Make work more quickly when different teams work together and improve the efficiency of information sharing.</a:t>
            </a:r>
            <a:endParaRPr lang="zh-CN" altLang="en-US" sz="1100" dirty="0">
              <a:solidFill>
                <a:schemeClr val="bg1"/>
              </a:solidFill>
              <a:cs typeface="+mn-ea"/>
              <a:sym typeface="+mn-lt"/>
            </a:endParaRPr>
          </a:p>
        </p:txBody>
      </p:sp>
      <p:sp>
        <p:nvSpPr>
          <p:cNvPr id="87" name="文本框 86">
            <a:extLst>
              <a:ext uri="{FF2B5EF4-FFF2-40B4-BE49-F238E27FC236}">
                <a16:creationId xmlns:a16="http://schemas.microsoft.com/office/drawing/2014/main" id="{4D90D570-9260-45E3-9E4C-56320F524DDD}"/>
              </a:ext>
            </a:extLst>
          </p:cNvPr>
          <p:cNvSpPr txBox="1"/>
          <p:nvPr/>
        </p:nvSpPr>
        <p:spPr>
          <a:xfrm>
            <a:off x="8020623" y="4202812"/>
            <a:ext cx="3998923" cy="461665"/>
          </a:xfrm>
          <a:prstGeom prst="rect">
            <a:avLst/>
          </a:prstGeom>
          <a:noFill/>
        </p:spPr>
        <p:txBody>
          <a:bodyPr wrap="square" rtlCol="0">
            <a:spAutoFit/>
          </a:bodyPr>
          <a:lstStyle/>
          <a:p>
            <a:pPr algn="just"/>
            <a:r>
              <a:rPr lang="en-US" altLang="zh-CN" sz="2400" dirty="0">
                <a:solidFill>
                  <a:schemeClr val="bg1"/>
                </a:solidFill>
                <a:cs typeface="+mn-ea"/>
                <a:sym typeface="+mn-lt"/>
              </a:rPr>
              <a:t>Cross-departmental Team</a:t>
            </a:r>
            <a:endParaRPr lang="zh-CN" altLang="en-US" sz="2400" dirty="0">
              <a:solidFill>
                <a:schemeClr val="bg1"/>
              </a:solidFill>
              <a:cs typeface="+mn-ea"/>
              <a:sym typeface="+mn-lt"/>
            </a:endParaRPr>
          </a:p>
        </p:txBody>
      </p:sp>
      <p:sp>
        <p:nvSpPr>
          <p:cNvPr id="88" name="文本框 87">
            <a:extLst>
              <a:ext uri="{FF2B5EF4-FFF2-40B4-BE49-F238E27FC236}">
                <a16:creationId xmlns:a16="http://schemas.microsoft.com/office/drawing/2014/main" id="{CBF32E46-79A9-4520-870C-B8EB19FA5144}"/>
              </a:ext>
            </a:extLst>
          </p:cNvPr>
          <p:cNvSpPr txBox="1"/>
          <p:nvPr/>
        </p:nvSpPr>
        <p:spPr>
          <a:xfrm>
            <a:off x="4776800" y="2630786"/>
            <a:ext cx="2741306" cy="462563"/>
          </a:xfrm>
          <a:prstGeom prst="rect">
            <a:avLst/>
          </a:prstGeom>
          <a:noFill/>
        </p:spPr>
        <p:txBody>
          <a:bodyPr wrap="square" rtlCol="0">
            <a:spAutoFit/>
          </a:bodyPr>
          <a:lstStyle/>
          <a:p>
            <a:pPr>
              <a:lnSpc>
                <a:spcPts val="1500"/>
              </a:lnSpc>
            </a:pPr>
            <a:r>
              <a:rPr lang="en-US" altLang="zh-CN" sz="1100" dirty="0">
                <a:cs typeface="+mn-ea"/>
                <a:sym typeface="+mn-lt"/>
              </a:rPr>
              <a:t>Work can be done more efficiently when student working in one group</a:t>
            </a:r>
            <a:endParaRPr lang="zh-CN" altLang="en-US" sz="1100" dirty="0">
              <a:cs typeface="+mn-ea"/>
              <a:sym typeface="+mn-lt"/>
            </a:endParaRPr>
          </a:p>
        </p:txBody>
      </p:sp>
      <p:sp>
        <p:nvSpPr>
          <p:cNvPr id="89" name="文本框 88">
            <a:extLst>
              <a:ext uri="{FF2B5EF4-FFF2-40B4-BE49-F238E27FC236}">
                <a16:creationId xmlns:a16="http://schemas.microsoft.com/office/drawing/2014/main" id="{039ADF85-6A3D-4FC3-8ED2-327CB4D6530A}"/>
              </a:ext>
            </a:extLst>
          </p:cNvPr>
          <p:cNvSpPr txBox="1"/>
          <p:nvPr/>
        </p:nvSpPr>
        <p:spPr>
          <a:xfrm>
            <a:off x="4501342" y="2181417"/>
            <a:ext cx="2777353" cy="461665"/>
          </a:xfrm>
          <a:prstGeom prst="rect">
            <a:avLst/>
          </a:prstGeom>
          <a:noFill/>
        </p:spPr>
        <p:txBody>
          <a:bodyPr wrap="square" rtlCol="0">
            <a:spAutoFit/>
          </a:bodyPr>
          <a:lstStyle/>
          <a:p>
            <a:pPr algn="r"/>
            <a:r>
              <a:rPr lang="en-US" altLang="zh-CN" sz="2400" dirty="0">
                <a:cs typeface="+mn-ea"/>
                <a:sym typeface="+mn-lt"/>
              </a:rPr>
              <a:t>Student Group</a:t>
            </a:r>
            <a:endParaRPr lang="zh-CN" altLang="en-US" sz="2400" dirty="0">
              <a:cs typeface="+mn-ea"/>
              <a:sym typeface="+mn-lt"/>
            </a:endParaRPr>
          </a:p>
        </p:txBody>
      </p:sp>
      <p:sp>
        <p:nvSpPr>
          <p:cNvPr id="90" name="文本框 89">
            <a:extLst>
              <a:ext uri="{FF2B5EF4-FFF2-40B4-BE49-F238E27FC236}">
                <a16:creationId xmlns:a16="http://schemas.microsoft.com/office/drawing/2014/main" id="{73ACD07E-324D-4FFA-B053-467B36BBC8E1}"/>
              </a:ext>
            </a:extLst>
          </p:cNvPr>
          <p:cNvSpPr txBox="1"/>
          <p:nvPr/>
        </p:nvSpPr>
        <p:spPr>
          <a:xfrm>
            <a:off x="896743" y="5175337"/>
            <a:ext cx="3435221" cy="84728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Help managers to specify plans and assign tasks more quickly, which enables better teamwork among team members.</a:t>
            </a:r>
            <a:endParaRPr lang="zh-CN" altLang="en-US" sz="1100" dirty="0">
              <a:solidFill>
                <a:schemeClr val="bg1"/>
              </a:solidFill>
              <a:cs typeface="+mn-ea"/>
              <a:sym typeface="+mn-lt"/>
            </a:endParaRPr>
          </a:p>
          <a:p>
            <a:pPr algn="just">
              <a:lnSpc>
                <a:spcPts val="1500"/>
              </a:lnSpc>
            </a:pPr>
            <a:endParaRPr lang="zh-CN" altLang="en-US" sz="1100" dirty="0">
              <a:solidFill>
                <a:schemeClr val="tx1">
                  <a:lumMod val="75000"/>
                  <a:lumOff val="25000"/>
                </a:schemeClr>
              </a:solidFill>
              <a:cs typeface="+mn-ea"/>
              <a:sym typeface="+mn-lt"/>
            </a:endParaRPr>
          </a:p>
        </p:txBody>
      </p:sp>
      <p:sp>
        <p:nvSpPr>
          <p:cNvPr id="93" name="文本框 92">
            <a:extLst>
              <a:ext uri="{FF2B5EF4-FFF2-40B4-BE49-F238E27FC236}">
                <a16:creationId xmlns:a16="http://schemas.microsoft.com/office/drawing/2014/main" id="{973E2DEC-53F5-47B0-9058-CCF52C041422}"/>
              </a:ext>
            </a:extLst>
          </p:cNvPr>
          <p:cNvSpPr txBox="1"/>
          <p:nvPr/>
        </p:nvSpPr>
        <p:spPr>
          <a:xfrm>
            <a:off x="720123" y="4256337"/>
            <a:ext cx="3590554" cy="830997"/>
          </a:xfrm>
          <a:prstGeom prst="rect">
            <a:avLst/>
          </a:prstGeom>
          <a:noFill/>
        </p:spPr>
        <p:txBody>
          <a:bodyPr wrap="square" rtlCol="0">
            <a:spAutoFit/>
          </a:bodyPr>
          <a:lstStyle/>
          <a:p>
            <a:pPr algn="ctr"/>
            <a:r>
              <a:rPr lang="en-US" altLang="zh-CN" sz="2400" dirty="0">
                <a:solidFill>
                  <a:schemeClr val="bg1"/>
                </a:solidFill>
                <a:cs typeface="+mn-ea"/>
                <a:sym typeface="+mn-lt"/>
              </a:rPr>
              <a:t>Project Management And Team Members</a:t>
            </a:r>
            <a:endParaRPr lang="zh-CN" altLang="en-US" sz="2400" dirty="0">
              <a:solidFill>
                <a:schemeClr val="bg1"/>
              </a:solidFill>
              <a:cs typeface="+mn-ea"/>
              <a:sym typeface="+mn-lt"/>
            </a:endParaRPr>
          </a:p>
        </p:txBody>
      </p:sp>
      <p:cxnSp>
        <p:nvCxnSpPr>
          <p:cNvPr id="94" name="直接连接符 93">
            <a:extLst>
              <a:ext uri="{FF2B5EF4-FFF2-40B4-BE49-F238E27FC236}">
                <a16:creationId xmlns:a16="http://schemas.microsoft.com/office/drawing/2014/main" id="{18C60190-484B-4307-93EF-DDDED8189188}"/>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35490A6-B7A1-C5F0-85EF-98A6B7596668}"/>
              </a:ext>
            </a:extLst>
          </p:cNvPr>
          <p:cNvSpPr txBox="1"/>
          <p:nvPr/>
        </p:nvSpPr>
        <p:spPr>
          <a:xfrm>
            <a:off x="2627388" y="1078944"/>
            <a:ext cx="7503414" cy="707886"/>
          </a:xfrm>
          <a:prstGeom prst="rect">
            <a:avLst/>
          </a:prstGeom>
          <a:noFill/>
        </p:spPr>
        <p:txBody>
          <a:bodyPr wrap="square" rtlCol="0">
            <a:spAutoFit/>
          </a:bodyPr>
          <a:lstStyle/>
          <a:p>
            <a:r>
              <a:rPr lang="en-US" altLang="zh-CN" sz="4000" spc="100" dirty="0">
                <a:solidFill>
                  <a:srgbClr val="304086"/>
                </a:solidFill>
                <a:cs typeface="+mn-ea"/>
                <a:sym typeface="+mn-lt"/>
              </a:rPr>
              <a:t>Audience/Users/Customers</a:t>
            </a:r>
          </a:p>
        </p:txBody>
      </p:sp>
      <p:pic>
        <p:nvPicPr>
          <p:cNvPr id="6" name="图片 5">
            <a:extLst>
              <a:ext uri="{FF2B5EF4-FFF2-40B4-BE49-F238E27FC236}">
                <a16:creationId xmlns:a16="http://schemas.microsoft.com/office/drawing/2014/main" id="{2350AE16-F10D-8674-753D-24EA61E90C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13134" y="3605700"/>
            <a:ext cx="1408275" cy="1358060"/>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7" name="图片 6">
            <a:extLst>
              <a:ext uri="{FF2B5EF4-FFF2-40B4-BE49-F238E27FC236}">
                <a16:creationId xmlns:a16="http://schemas.microsoft.com/office/drawing/2014/main" id="{38F7B019-2748-9521-69D1-00F76D6422C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6379728" y="3951770"/>
            <a:ext cx="530402" cy="720024"/>
          </a:xfrm>
          <a:prstGeom prst="rect">
            <a:avLst/>
          </a:prstGeom>
        </p:spPr>
      </p:pic>
      <p:pic>
        <p:nvPicPr>
          <p:cNvPr id="8" name="图片 7">
            <a:extLst>
              <a:ext uri="{FF2B5EF4-FFF2-40B4-BE49-F238E27FC236}">
                <a16:creationId xmlns:a16="http://schemas.microsoft.com/office/drawing/2014/main" id="{72549D74-152F-57FC-74FE-EF0F37A591D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147453" y="5036361"/>
            <a:ext cx="655783" cy="986259"/>
          </a:xfrm>
          <a:prstGeom prst="rect">
            <a:avLst/>
          </a:prstGeom>
        </p:spPr>
      </p:pic>
    </p:spTree>
    <p:extLst>
      <p:ext uri="{BB962C8B-B14F-4D97-AF65-F5344CB8AC3E}">
        <p14:creationId xmlns:p14="http://schemas.microsoft.com/office/powerpoint/2010/main" val="3731414680"/>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1+#ppt_w/2"/>
                                          </p:val>
                                        </p:tav>
                                        <p:tav tm="100000">
                                          <p:val>
                                            <p:strVal val="#ppt_x"/>
                                          </p:val>
                                        </p:tav>
                                      </p:tavLst>
                                    </p:anim>
                                    <p:anim calcmode="lin" valueType="num">
                                      <p:cBhvr additive="base">
                                        <p:cTn id="8" dur="500" fill="hold"/>
                                        <p:tgtEl>
                                          <p:spTgt spid="8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500" fill="hold"/>
                                        <p:tgtEl>
                                          <p:spTgt spid="86"/>
                                        </p:tgtEl>
                                        <p:attrNameLst>
                                          <p:attrName>ppt_x</p:attrName>
                                        </p:attrNameLst>
                                      </p:cBhvr>
                                      <p:tavLst>
                                        <p:tav tm="0">
                                          <p:val>
                                            <p:strVal val="1+#ppt_w/2"/>
                                          </p:val>
                                        </p:tav>
                                        <p:tav tm="100000">
                                          <p:val>
                                            <p:strVal val="#ppt_x"/>
                                          </p:val>
                                        </p:tav>
                                      </p:tavLst>
                                    </p:anim>
                                    <p:anim calcmode="lin" valueType="num">
                                      <p:cBhvr additive="base">
                                        <p:cTn id="12" dur="5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500" fill="hold"/>
                                        <p:tgtEl>
                                          <p:spTgt spid="89"/>
                                        </p:tgtEl>
                                        <p:attrNameLst>
                                          <p:attrName>ppt_x</p:attrName>
                                        </p:attrNameLst>
                                      </p:cBhvr>
                                      <p:tavLst>
                                        <p:tav tm="0">
                                          <p:val>
                                            <p:strVal val="0-#ppt_w/2"/>
                                          </p:val>
                                        </p:tav>
                                        <p:tav tm="100000">
                                          <p:val>
                                            <p:strVal val="#ppt_x"/>
                                          </p:val>
                                        </p:tav>
                                      </p:tavLst>
                                    </p:anim>
                                    <p:anim calcmode="lin" valueType="num">
                                      <p:cBhvr additive="base">
                                        <p:cTn id="16" dur="500" fill="hold"/>
                                        <p:tgtEl>
                                          <p:spTgt spid="8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500" fill="hold"/>
                                        <p:tgtEl>
                                          <p:spTgt spid="88"/>
                                        </p:tgtEl>
                                        <p:attrNameLst>
                                          <p:attrName>ppt_x</p:attrName>
                                        </p:attrNameLst>
                                      </p:cBhvr>
                                      <p:tavLst>
                                        <p:tav tm="0">
                                          <p:val>
                                            <p:strVal val="0-#ppt_w/2"/>
                                          </p:val>
                                        </p:tav>
                                        <p:tav tm="100000">
                                          <p:val>
                                            <p:strVal val="#ppt_x"/>
                                          </p:val>
                                        </p:tav>
                                      </p:tavLst>
                                    </p:anim>
                                    <p:anim calcmode="lin" valueType="num">
                                      <p:cBhvr additive="base">
                                        <p:cTn id="20" dur="500" fill="hold"/>
                                        <p:tgtEl>
                                          <p:spTgt spid="88"/>
                                        </p:tgtEl>
                                        <p:attrNameLst>
                                          <p:attrName>ppt_y</p:attrName>
                                        </p:attrNameLst>
                                      </p:cBhvr>
                                      <p:tavLst>
                                        <p:tav tm="0">
                                          <p:val>
                                            <p:strVal val="#ppt_y"/>
                                          </p:val>
                                        </p:tav>
                                        <p:tav tm="100000">
                                          <p:val>
                                            <p:strVal val="#ppt_y"/>
                                          </p:val>
                                        </p:tav>
                                      </p:tavLst>
                                    </p:anim>
                                  </p:childTnLst>
                                </p:cTn>
                              </p:par>
                              <p:par>
                                <p:cTn id="21" presetID="16" presetClass="entr" presetSubtype="37"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barn(outVertical)">
                                      <p:cBhvr>
                                        <p:cTn id="23" dur="500"/>
                                        <p:tgtEl>
                                          <p:spTgt spid="90"/>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barn(outVertical)">
                                      <p:cBhvr>
                                        <p:cTn id="26" dur="500"/>
                                        <p:tgtEl>
                                          <p:spTgt spid="93"/>
                                        </p:tgtEl>
                                      </p:cBhvr>
                                    </p:animEffect>
                                  </p:childTnLst>
                                </p:cTn>
                              </p:par>
                              <p:par>
                                <p:cTn id="27" presetID="22" presetClass="entr" presetSubtype="2" fill="hold" nodeType="with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wipe(right)">
                                      <p:cBhvr>
                                        <p:cTn id="29" dur="500"/>
                                        <p:tgtEl>
                                          <p:spTgt spid="94"/>
                                        </p:tgtEl>
                                      </p:cBhvr>
                                    </p:animEffect>
                                  </p:childTnLst>
                                </p:cTn>
                              </p:par>
                              <p:par>
                                <p:cTn id="30" presetID="2" presetClass="entr" presetSubtype="4"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par>
                                <p:cTn id="39" presetID="2" presetClass="entr" presetSubtype="2" fill="hold" grpId="0" nodeType="withEffect">
                                  <p:stCondLst>
                                    <p:cond delay="75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1+#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par>
                                <p:cTn id="43" presetID="10" presetClass="entr" presetSubtype="0" fill="hold" nodeType="with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6" grpId="0"/>
      <p:bldP spid="87" grpId="0"/>
      <p:bldP spid="88" grpId="0"/>
      <p:bldP spid="89" grpId="0"/>
      <p:bldP spid="90" grpId="0"/>
      <p:bldP spid="9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7FB1BA7-66A0-477B-B955-010620F5E492}"/>
              </a:ext>
            </a:extLst>
          </p:cNvPr>
          <p:cNvSpPr/>
          <p:nvPr/>
        </p:nvSpPr>
        <p:spPr>
          <a:xfrm>
            <a:off x="-5306" y="0"/>
            <a:ext cx="4523508"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6" name="椭圆 125">
            <a:extLst>
              <a:ext uri="{FF2B5EF4-FFF2-40B4-BE49-F238E27FC236}">
                <a16:creationId xmlns:a16="http://schemas.microsoft.com/office/drawing/2014/main" id="{AD099542-1D5C-43F6-8DCF-065BD652117C}"/>
              </a:ext>
            </a:extLst>
          </p:cNvPr>
          <p:cNvSpPr/>
          <p:nvPr/>
        </p:nvSpPr>
        <p:spPr>
          <a:xfrm>
            <a:off x="4179446" y="2326458"/>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7" name="椭圆 126">
            <a:extLst>
              <a:ext uri="{FF2B5EF4-FFF2-40B4-BE49-F238E27FC236}">
                <a16:creationId xmlns:a16="http://schemas.microsoft.com/office/drawing/2014/main" id="{D9F2963B-4FDC-452F-A1B3-EFDC768E362B}"/>
              </a:ext>
            </a:extLst>
          </p:cNvPr>
          <p:cNvSpPr/>
          <p:nvPr/>
        </p:nvSpPr>
        <p:spPr>
          <a:xfrm>
            <a:off x="4179446" y="3628898"/>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8" name="椭圆 127">
            <a:extLst>
              <a:ext uri="{FF2B5EF4-FFF2-40B4-BE49-F238E27FC236}">
                <a16:creationId xmlns:a16="http://schemas.microsoft.com/office/drawing/2014/main" id="{CE916309-8126-4319-84DB-4404DCDC42BF}"/>
              </a:ext>
            </a:extLst>
          </p:cNvPr>
          <p:cNvSpPr/>
          <p:nvPr/>
        </p:nvSpPr>
        <p:spPr>
          <a:xfrm>
            <a:off x="4179446" y="4894647"/>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9" name="组合 18">
            <a:extLst>
              <a:ext uri="{FF2B5EF4-FFF2-40B4-BE49-F238E27FC236}">
                <a16:creationId xmlns:a16="http://schemas.microsoft.com/office/drawing/2014/main" id="{8F7C6880-0AB8-4F7E-A876-2D5DEA5D5781}"/>
              </a:ext>
            </a:extLst>
          </p:cNvPr>
          <p:cNvGrpSpPr/>
          <p:nvPr/>
        </p:nvGrpSpPr>
        <p:grpSpPr>
          <a:xfrm>
            <a:off x="3214195" y="4598207"/>
            <a:ext cx="1145903" cy="532188"/>
            <a:chOff x="4169011" y="3000296"/>
            <a:chExt cx="1415787" cy="657529"/>
          </a:xfrm>
        </p:grpSpPr>
        <p:cxnSp>
          <p:nvCxnSpPr>
            <p:cNvPr id="20" name="直接连接符 19">
              <a:extLst>
                <a:ext uri="{FF2B5EF4-FFF2-40B4-BE49-F238E27FC236}">
                  <a16:creationId xmlns:a16="http://schemas.microsoft.com/office/drawing/2014/main" id="{8955C1FD-FD77-48B2-8C7C-C495418A358E}"/>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8D4A7C4-4369-43EF-9E98-5D26DBE64F1D}"/>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8DE8CC81-90F6-4E39-AB0E-105608E7ED04}"/>
              </a:ext>
            </a:extLst>
          </p:cNvPr>
          <p:cNvGrpSpPr/>
          <p:nvPr/>
        </p:nvGrpSpPr>
        <p:grpSpPr>
          <a:xfrm flipV="1">
            <a:off x="3227559" y="2867813"/>
            <a:ext cx="1145903" cy="532188"/>
            <a:chOff x="4169011" y="3000296"/>
            <a:chExt cx="1415787" cy="657529"/>
          </a:xfrm>
        </p:grpSpPr>
        <p:cxnSp>
          <p:nvCxnSpPr>
            <p:cNvPr id="26" name="直接连接符 25">
              <a:extLst>
                <a:ext uri="{FF2B5EF4-FFF2-40B4-BE49-F238E27FC236}">
                  <a16:creationId xmlns:a16="http://schemas.microsoft.com/office/drawing/2014/main" id="{453D1B15-24CB-4273-8FD6-DCB0D5923A88}"/>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DC87F6E-CC76-46A0-8616-FD0EC6A9B290}"/>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2" name="直接连接符 31">
            <a:extLst>
              <a:ext uri="{FF2B5EF4-FFF2-40B4-BE49-F238E27FC236}">
                <a16:creationId xmlns:a16="http://schemas.microsoft.com/office/drawing/2014/main" id="{F20BDC17-A69B-4AE2-A0BA-F3BBD21E9CD1}"/>
              </a:ext>
            </a:extLst>
          </p:cNvPr>
          <p:cNvCxnSpPr>
            <a:cxnSpLocks/>
          </p:cNvCxnSpPr>
          <p:nvPr/>
        </p:nvCxnSpPr>
        <p:spPr>
          <a:xfrm flipH="1">
            <a:off x="3498668" y="3968727"/>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3" name="组合 62">
            <a:extLst>
              <a:ext uri="{FF2B5EF4-FFF2-40B4-BE49-F238E27FC236}">
                <a16:creationId xmlns:a16="http://schemas.microsoft.com/office/drawing/2014/main" id="{CA1C4BCD-201F-4F0A-AA5B-816C8C84E9B1}"/>
              </a:ext>
            </a:extLst>
          </p:cNvPr>
          <p:cNvGrpSpPr/>
          <p:nvPr/>
        </p:nvGrpSpPr>
        <p:grpSpPr>
          <a:xfrm>
            <a:off x="4249785" y="3685628"/>
            <a:ext cx="576083" cy="576083"/>
            <a:chOff x="1579165" y="875675"/>
            <a:chExt cx="841204" cy="841204"/>
          </a:xfrm>
        </p:grpSpPr>
        <p:sp>
          <p:nvSpPr>
            <p:cNvPr id="64" name="椭圆 63">
              <a:extLst>
                <a:ext uri="{FF2B5EF4-FFF2-40B4-BE49-F238E27FC236}">
                  <a16:creationId xmlns:a16="http://schemas.microsoft.com/office/drawing/2014/main" id="{E18B61E7-BA66-4401-A545-9A07F4B0BB39}"/>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5" name="Google Shape;982;p32">
              <a:extLst>
                <a:ext uri="{FF2B5EF4-FFF2-40B4-BE49-F238E27FC236}">
                  <a16:creationId xmlns:a16="http://schemas.microsoft.com/office/drawing/2014/main" id="{7B3411C0-0C91-4F35-8183-7839F239339E}"/>
                </a:ext>
              </a:extLst>
            </p:cNvPr>
            <p:cNvGrpSpPr/>
            <p:nvPr/>
          </p:nvGrpSpPr>
          <p:grpSpPr>
            <a:xfrm>
              <a:off x="1867927" y="1130206"/>
              <a:ext cx="316947" cy="314385"/>
              <a:chOff x="-31166825" y="1939525"/>
              <a:chExt cx="293800" cy="291425"/>
            </a:xfrm>
            <a:solidFill>
              <a:schemeClr val="bg1"/>
            </a:solidFill>
          </p:grpSpPr>
          <p:sp>
            <p:nvSpPr>
              <p:cNvPr id="66" name="Google Shape;983;p32">
                <a:extLst>
                  <a:ext uri="{FF2B5EF4-FFF2-40B4-BE49-F238E27FC236}">
                    <a16:creationId xmlns:a16="http://schemas.microsoft.com/office/drawing/2014/main" id="{3A389A36-F850-4B9F-A908-C410708A5DD4}"/>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7" name="Google Shape;984;p32">
                <a:extLst>
                  <a:ext uri="{FF2B5EF4-FFF2-40B4-BE49-F238E27FC236}">
                    <a16:creationId xmlns:a16="http://schemas.microsoft.com/office/drawing/2014/main" id="{95595EA7-1C72-4FC2-808F-1E5490056EA0}"/>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8" name="Google Shape;985;p32">
                <a:extLst>
                  <a:ext uri="{FF2B5EF4-FFF2-40B4-BE49-F238E27FC236}">
                    <a16:creationId xmlns:a16="http://schemas.microsoft.com/office/drawing/2014/main" id="{8AA1F7BE-3A18-4CA5-A9AA-72487E875EDF}"/>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9" name="Google Shape;986;p32">
                <a:extLst>
                  <a:ext uri="{FF2B5EF4-FFF2-40B4-BE49-F238E27FC236}">
                    <a16:creationId xmlns:a16="http://schemas.microsoft.com/office/drawing/2014/main" id="{DB876C8F-219E-42A7-AB66-D2886321865E}"/>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0" name="Google Shape;987;p32">
                <a:extLst>
                  <a:ext uri="{FF2B5EF4-FFF2-40B4-BE49-F238E27FC236}">
                    <a16:creationId xmlns:a16="http://schemas.microsoft.com/office/drawing/2014/main" id="{738828E2-458F-4B12-8C34-40145B2EB5F0}"/>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1" name="Google Shape;988;p32">
                <a:extLst>
                  <a:ext uri="{FF2B5EF4-FFF2-40B4-BE49-F238E27FC236}">
                    <a16:creationId xmlns:a16="http://schemas.microsoft.com/office/drawing/2014/main" id="{A9250963-1FCC-4A14-B4E9-E2FC3A954FC1}"/>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2" name="Google Shape;989;p32">
                <a:extLst>
                  <a:ext uri="{FF2B5EF4-FFF2-40B4-BE49-F238E27FC236}">
                    <a16:creationId xmlns:a16="http://schemas.microsoft.com/office/drawing/2014/main" id="{84DC633C-7B98-4DF4-9E8C-E19FE18FB4F2}"/>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3" name="Google Shape;990;p32">
                <a:extLst>
                  <a:ext uri="{FF2B5EF4-FFF2-40B4-BE49-F238E27FC236}">
                    <a16:creationId xmlns:a16="http://schemas.microsoft.com/office/drawing/2014/main" id="{9FD07AA6-6DF9-4019-9EBB-4A7C17B23342}"/>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4" name="Google Shape;991;p32">
                <a:extLst>
                  <a:ext uri="{FF2B5EF4-FFF2-40B4-BE49-F238E27FC236}">
                    <a16:creationId xmlns:a16="http://schemas.microsoft.com/office/drawing/2014/main" id="{AE55AD43-4EE0-4A04-AF6A-4F609D11D537}"/>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5" name="Google Shape;992;p32">
                <a:extLst>
                  <a:ext uri="{FF2B5EF4-FFF2-40B4-BE49-F238E27FC236}">
                    <a16:creationId xmlns:a16="http://schemas.microsoft.com/office/drawing/2014/main" id="{DB6F08B9-46A8-4393-9B9D-37CB502A3CCA}"/>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76" name="Google Shape;993;p32">
                <a:extLst>
                  <a:ext uri="{FF2B5EF4-FFF2-40B4-BE49-F238E27FC236}">
                    <a16:creationId xmlns:a16="http://schemas.microsoft.com/office/drawing/2014/main" id="{11D5CD0B-C836-46C5-B3B7-75730FE60409}"/>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sp>
        <p:nvSpPr>
          <p:cNvPr id="103" name="文本框 102">
            <a:extLst>
              <a:ext uri="{FF2B5EF4-FFF2-40B4-BE49-F238E27FC236}">
                <a16:creationId xmlns:a16="http://schemas.microsoft.com/office/drawing/2014/main" id="{A930E38E-7DCE-4044-A550-39759EA713D3}"/>
              </a:ext>
            </a:extLst>
          </p:cNvPr>
          <p:cNvSpPr txBox="1"/>
          <p:nvPr/>
        </p:nvSpPr>
        <p:spPr>
          <a:xfrm>
            <a:off x="5102691" y="2655428"/>
            <a:ext cx="5375492" cy="270202"/>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Reduce working pressure, save project cost and improve efficiency.</a:t>
            </a:r>
            <a:endParaRPr lang="zh-CN" altLang="en-US" sz="1100" dirty="0">
              <a:solidFill>
                <a:schemeClr val="tx1">
                  <a:lumMod val="75000"/>
                  <a:lumOff val="25000"/>
                </a:schemeClr>
              </a:solidFill>
              <a:cs typeface="+mn-ea"/>
              <a:sym typeface="+mn-lt"/>
            </a:endParaRPr>
          </a:p>
        </p:txBody>
      </p:sp>
      <p:sp>
        <p:nvSpPr>
          <p:cNvPr id="104" name="文本框 103">
            <a:extLst>
              <a:ext uri="{FF2B5EF4-FFF2-40B4-BE49-F238E27FC236}">
                <a16:creationId xmlns:a16="http://schemas.microsoft.com/office/drawing/2014/main" id="{015CC8AF-5E00-4724-912D-4D626E0D6E1A}"/>
              </a:ext>
            </a:extLst>
          </p:cNvPr>
          <p:cNvSpPr txBox="1"/>
          <p:nvPr/>
        </p:nvSpPr>
        <p:spPr>
          <a:xfrm>
            <a:off x="4579717" y="2262750"/>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Workplace</a:t>
            </a:r>
            <a:endParaRPr lang="zh-CN" altLang="en-US" sz="2000" dirty="0">
              <a:solidFill>
                <a:schemeClr val="tx1">
                  <a:lumMod val="75000"/>
                  <a:lumOff val="25000"/>
                </a:schemeClr>
              </a:solidFill>
              <a:cs typeface="+mn-ea"/>
              <a:sym typeface="+mn-lt"/>
            </a:endParaRPr>
          </a:p>
        </p:txBody>
      </p:sp>
      <p:sp>
        <p:nvSpPr>
          <p:cNvPr id="105" name="文本框 104">
            <a:extLst>
              <a:ext uri="{FF2B5EF4-FFF2-40B4-BE49-F238E27FC236}">
                <a16:creationId xmlns:a16="http://schemas.microsoft.com/office/drawing/2014/main" id="{F98D29A3-9CD3-40C8-9D12-D8BA093500FC}"/>
              </a:ext>
            </a:extLst>
          </p:cNvPr>
          <p:cNvSpPr txBox="1"/>
          <p:nvPr/>
        </p:nvSpPr>
        <p:spPr>
          <a:xfrm>
            <a:off x="5073762" y="3901322"/>
            <a:ext cx="5381680" cy="46256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Because of the suitability and support for all kinds of team development, it can attract a lot of investment.</a:t>
            </a:r>
            <a:endParaRPr lang="zh-CN" altLang="en-US" sz="1100" dirty="0">
              <a:solidFill>
                <a:schemeClr val="tx1">
                  <a:lumMod val="75000"/>
                  <a:lumOff val="25000"/>
                </a:schemeClr>
              </a:solidFill>
              <a:cs typeface="+mn-ea"/>
              <a:sym typeface="+mn-lt"/>
            </a:endParaRPr>
          </a:p>
        </p:txBody>
      </p:sp>
      <p:sp>
        <p:nvSpPr>
          <p:cNvPr id="106" name="文本框 105">
            <a:extLst>
              <a:ext uri="{FF2B5EF4-FFF2-40B4-BE49-F238E27FC236}">
                <a16:creationId xmlns:a16="http://schemas.microsoft.com/office/drawing/2014/main" id="{941BB992-D80D-4008-A667-EACFA5BDC537}"/>
              </a:ext>
            </a:extLst>
          </p:cNvPr>
          <p:cNvSpPr txBox="1"/>
          <p:nvPr/>
        </p:nvSpPr>
        <p:spPr>
          <a:xfrm>
            <a:off x="4907417" y="3516567"/>
            <a:ext cx="3249449"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Investment opportunity</a:t>
            </a:r>
            <a:endParaRPr lang="zh-CN" altLang="en-US" sz="2000" dirty="0">
              <a:solidFill>
                <a:schemeClr val="tx1">
                  <a:lumMod val="75000"/>
                  <a:lumOff val="25000"/>
                </a:schemeClr>
              </a:solidFill>
              <a:cs typeface="+mn-ea"/>
              <a:sym typeface="+mn-lt"/>
            </a:endParaRPr>
          </a:p>
        </p:txBody>
      </p:sp>
      <p:sp>
        <p:nvSpPr>
          <p:cNvPr id="107" name="文本框 106">
            <a:extLst>
              <a:ext uri="{FF2B5EF4-FFF2-40B4-BE49-F238E27FC236}">
                <a16:creationId xmlns:a16="http://schemas.microsoft.com/office/drawing/2014/main" id="{AC387370-33E1-444D-8EF1-94209DE3AF93}"/>
              </a:ext>
            </a:extLst>
          </p:cNvPr>
          <p:cNvSpPr txBox="1"/>
          <p:nvPr/>
        </p:nvSpPr>
        <p:spPr>
          <a:xfrm>
            <a:off x="5099597" y="5529430"/>
            <a:ext cx="5330010" cy="46256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Provides more job opportunities, improve the social economy and promote the progress of science and technology.</a:t>
            </a:r>
            <a:endParaRPr lang="zh-CN" altLang="en-US" sz="1100" dirty="0">
              <a:solidFill>
                <a:schemeClr val="tx1">
                  <a:lumMod val="75000"/>
                  <a:lumOff val="25000"/>
                </a:schemeClr>
              </a:solidFill>
              <a:cs typeface="+mn-ea"/>
              <a:sym typeface="+mn-lt"/>
            </a:endParaRPr>
          </a:p>
        </p:txBody>
      </p:sp>
      <p:sp>
        <p:nvSpPr>
          <p:cNvPr id="108" name="文本框 107">
            <a:extLst>
              <a:ext uri="{FF2B5EF4-FFF2-40B4-BE49-F238E27FC236}">
                <a16:creationId xmlns:a16="http://schemas.microsoft.com/office/drawing/2014/main" id="{6BB17CCE-046C-45F3-9A72-6EF68E575562}"/>
              </a:ext>
            </a:extLst>
          </p:cNvPr>
          <p:cNvSpPr txBox="1"/>
          <p:nvPr/>
        </p:nvSpPr>
        <p:spPr>
          <a:xfrm>
            <a:off x="4867285" y="5137623"/>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Social impact</a:t>
            </a:r>
            <a:endParaRPr lang="zh-CN" altLang="en-US" sz="2000" dirty="0">
              <a:solidFill>
                <a:schemeClr val="tx1">
                  <a:lumMod val="75000"/>
                  <a:lumOff val="25000"/>
                </a:schemeClr>
              </a:solidFill>
              <a:cs typeface="+mn-ea"/>
              <a:sym typeface="+mn-lt"/>
            </a:endParaRPr>
          </a:p>
        </p:txBody>
      </p:sp>
      <p:grpSp>
        <p:nvGrpSpPr>
          <p:cNvPr id="2" name="组合 1">
            <a:extLst>
              <a:ext uri="{FF2B5EF4-FFF2-40B4-BE49-F238E27FC236}">
                <a16:creationId xmlns:a16="http://schemas.microsoft.com/office/drawing/2014/main" id="{79A282D4-53CC-4811-AF02-B821D1D3B4E2}"/>
              </a:ext>
            </a:extLst>
          </p:cNvPr>
          <p:cNvGrpSpPr/>
          <p:nvPr/>
        </p:nvGrpSpPr>
        <p:grpSpPr>
          <a:xfrm>
            <a:off x="706110" y="1358094"/>
            <a:ext cx="2738483" cy="4316946"/>
            <a:chOff x="5335946" y="2393873"/>
            <a:chExt cx="1699128" cy="2678506"/>
          </a:xfrm>
        </p:grpSpPr>
        <p:pic>
          <p:nvPicPr>
            <p:cNvPr id="117" name="图片 116">
              <a:extLst>
                <a:ext uri="{FF2B5EF4-FFF2-40B4-BE49-F238E27FC236}">
                  <a16:creationId xmlns:a16="http://schemas.microsoft.com/office/drawing/2014/main" id="{7E0B1C65-156F-4E05-A1C9-C06AB250EC1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56542" y="2393873"/>
              <a:ext cx="1203384" cy="2054906"/>
            </a:xfrm>
            <a:prstGeom prst="rect">
              <a:avLst/>
            </a:prstGeom>
          </p:spPr>
        </p:pic>
        <p:pic>
          <p:nvPicPr>
            <p:cNvPr id="118" name="图片 117">
              <a:extLst>
                <a:ext uri="{FF2B5EF4-FFF2-40B4-BE49-F238E27FC236}">
                  <a16:creationId xmlns:a16="http://schemas.microsoft.com/office/drawing/2014/main" id="{52067DA9-CC3E-42D4-9C1B-5EFEBCB7D11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5335946" y="3850789"/>
              <a:ext cx="562537" cy="960591"/>
            </a:xfrm>
            <a:prstGeom prst="rect">
              <a:avLst/>
            </a:prstGeom>
          </p:spPr>
        </p:pic>
        <p:pic>
          <p:nvPicPr>
            <p:cNvPr id="119" name="图片 118">
              <a:extLst>
                <a:ext uri="{FF2B5EF4-FFF2-40B4-BE49-F238E27FC236}">
                  <a16:creationId xmlns:a16="http://schemas.microsoft.com/office/drawing/2014/main" id="{BBBD8FB7-5B53-404F-A293-5068A00815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038145" y="3065991"/>
              <a:ext cx="996929" cy="1702362"/>
            </a:xfrm>
            <a:prstGeom prst="rect">
              <a:avLst/>
            </a:prstGeom>
          </p:spPr>
        </p:pic>
        <p:pic>
          <p:nvPicPr>
            <p:cNvPr id="120" name="图片 119">
              <a:extLst>
                <a:ext uri="{FF2B5EF4-FFF2-40B4-BE49-F238E27FC236}">
                  <a16:creationId xmlns:a16="http://schemas.microsoft.com/office/drawing/2014/main" id="{6F82E555-5432-4082-B90E-D10DEBC401A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5575474" y="3631648"/>
              <a:ext cx="843714" cy="1440731"/>
            </a:xfrm>
            <a:prstGeom prst="rect">
              <a:avLst/>
            </a:prstGeom>
          </p:spPr>
        </p:pic>
      </p:grpSp>
      <p:grpSp>
        <p:nvGrpSpPr>
          <p:cNvPr id="5" name="组合 4">
            <a:extLst>
              <a:ext uri="{FF2B5EF4-FFF2-40B4-BE49-F238E27FC236}">
                <a16:creationId xmlns:a16="http://schemas.microsoft.com/office/drawing/2014/main" id="{03046637-9D0C-A737-A214-A567A703D699}"/>
              </a:ext>
            </a:extLst>
          </p:cNvPr>
          <p:cNvGrpSpPr/>
          <p:nvPr/>
        </p:nvGrpSpPr>
        <p:grpSpPr>
          <a:xfrm>
            <a:off x="4254601" y="2403338"/>
            <a:ext cx="576083" cy="576083"/>
            <a:chOff x="1579165" y="875675"/>
            <a:chExt cx="841204" cy="841204"/>
          </a:xfrm>
        </p:grpSpPr>
        <p:sp>
          <p:nvSpPr>
            <p:cNvPr id="6" name="椭圆 5">
              <a:extLst>
                <a:ext uri="{FF2B5EF4-FFF2-40B4-BE49-F238E27FC236}">
                  <a16:creationId xmlns:a16="http://schemas.microsoft.com/office/drawing/2014/main" id="{7D0E3A81-2261-0078-F055-891860CC1025}"/>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 name="Google Shape;982;p32">
              <a:extLst>
                <a:ext uri="{FF2B5EF4-FFF2-40B4-BE49-F238E27FC236}">
                  <a16:creationId xmlns:a16="http://schemas.microsoft.com/office/drawing/2014/main" id="{3A2272CE-9954-7BE4-6C8C-D98A4DDE63A2}"/>
                </a:ext>
              </a:extLst>
            </p:cNvPr>
            <p:cNvGrpSpPr/>
            <p:nvPr/>
          </p:nvGrpSpPr>
          <p:grpSpPr>
            <a:xfrm>
              <a:off x="1867927" y="1130206"/>
              <a:ext cx="316947" cy="314385"/>
              <a:chOff x="-31166825" y="1939525"/>
              <a:chExt cx="293800" cy="291425"/>
            </a:xfrm>
            <a:solidFill>
              <a:schemeClr val="bg1"/>
            </a:solidFill>
          </p:grpSpPr>
          <p:sp>
            <p:nvSpPr>
              <p:cNvPr id="8" name="Google Shape;983;p32">
                <a:extLst>
                  <a:ext uri="{FF2B5EF4-FFF2-40B4-BE49-F238E27FC236}">
                    <a16:creationId xmlns:a16="http://schemas.microsoft.com/office/drawing/2014/main" id="{2C717461-6B72-D337-1EC1-1A516F2691D7}"/>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9" name="Google Shape;984;p32">
                <a:extLst>
                  <a:ext uri="{FF2B5EF4-FFF2-40B4-BE49-F238E27FC236}">
                    <a16:creationId xmlns:a16="http://schemas.microsoft.com/office/drawing/2014/main" id="{6B4B303F-8097-3304-BBAF-EF24CC94C104}"/>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0" name="Google Shape;985;p32">
                <a:extLst>
                  <a:ext uri="{FF2B5EF4-FFF2-40B4-BE49-F238E27FC236}">
                    <a16:creationId xmlns:a16="http://schemas.microsoft.com/office/drawing/2014/main" id="{029A8DBD-86BC-6C5E-5C95-9361975B7A82}"/>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 name="Google Shape;986;p32">
                <a:extLst>
                  <a:ext uri="{FF2B5EF4-FFF2-40B4-BE49-F238E27FC236}">
                    <a16:creationId xmlns:a16="http://schemas.microsoft.com/office/drawing/2014/main" id="{DCC2DE8D-B280-B0BE-1297-7A93499E2F8B}"/>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2" name="Google Shape;987;p32">
                <a:extLst>
                  <a:ext uri="{FF2B5EF4-FFF2-40B4-BE49-F238E27FC236}">
                    <a16:creationId xmlns:a16="http://schemas.microsoft.com/office/drawing/2014/main" id="{401727BB-1F32-F04A-C400-795606AECAAE}"/>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3" name="Google Shape;988;p32">
                <a:extLst>
                  <a:ext uri="{FF2B5EF4-FFF2-40B4-BE49-F238E27FC236}">
                    <a16:creationId xmlns:a16="http://schemas.microsoft.com/office/drawing/2014/main" id="{4E048970-35F2-6CEE-3318-0F63E5C05675}"/>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4" name="Google Shape;989;p32">
                <a:extLst>
                  <a:ext uri="{FF2B5EF4-FFF2-40B4-BE49-F238E27FC236}">
                    <a16:creationId xmlns:a16="http://schemas.microsoft.com/office/drawing/2014/main" id="{F4E1D047-CE70-9CD4-07ED-CC8BD2997536}"/>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5" name="Google Shape;990;p32">
                <a:extLst>
                  <a:ext uri="{FF2B5EF4-FFF2-40B4-BE49-F238E27FC236}">
                    <a16:creationId xmlns:a16="http://schemas.microsoft.com/office/drawing/2014/main" id="{9977E3CF-58CB-05DE-5529-4BF0E371F853}"/>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6" name="Google Shape;991;p32">
                <a:extLst>
                  <a:ext uri="{FF2B5EF4-FFF2-40B4-BE49-F238E27FC236}">
                    <a16:creationId xmlns:a16="http://schemas.microsoft.com/office/drawing/2014/main" id="{0864DE1D-E635-C8CE-58BA-D0FC2C3DDDBB}"/>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7" name="Google Shape;992;p32">
                <a:extLst>
                  <a:ext uri="{FF2B5EF4-FFF2-40B4-BE49-F238E27FC236}">
                    <a16:creationId xmlns:a16="http://schemas.microsoft.com/office/drawing/2014/main" id="{01DEBF0F-677B-2779-CD34-DC6F600C45C8}"/>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8" name="Google Shape;993;p32">
                <a:extLst>
                  <a:ext uri="{FF2B5EF4-FFF2-40B4-BE49-F238E27FC236}">
                    <a16:creationId xmlns:a16="http://schemas.microsoft.com/office/drawing/2014/main" id="{E39AD2F3-73F0-F277-24D8-AC261B085DD9}"/>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grpSp>
        <p:nvGrpSpPr>
          <p:cNvPr id="29" name="组合 28">
            <a:extLst>
              <a:ext uri="{FF2B5EF4-FFF2-40B4-BE49-F238E27FC236}">
                <a16:creationId xmlns:a16="http://schemas.microsoft.com/office/drawing/2014/main" id="{5C6897AA-9B85-03AB-872E-5DB4118656DA}"/>
              </a:ext>
            </a:extLst>
          </p:cNvPr>
          <p:cNvGrpSpPr/>
          <p:nvPr/>
        </p:nvGrpSpPr>
        <p:grpSpPr>
          <a:xfrm>
            <a:off x="4245758" y="4953347"/>
            <a:ext cx="576083" cy="576083"/>
            <a:chOff x="1579165" y="875675"/>
            <a:chExt cx="841204" cy="841204"/>
          </a:xfrm>
        </p:grpSpPr>
        <p:sp>
          <p:nvSpPr>
            <p:cNvPr id="34" name="椭圆 33">
              <a:extLst>
                <a:ext uri="{FF2B5EF4-FFF2-40B4-BE49-F238E27FC236}">
                  <a16:creationId xmlns:a16="http://schemas.microsoft.com/office/drawing/2014/main" id="{2CB13940-17F7-1144-E469-D004624C2898}"/>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5" name="Google Shape;982;p32">
              <a:extLst>
                <a:ext uri="{FF2B5EF4-FFF2-40B4-BE49-F238E27FC236}">
                  <a16:creationId xmlns:a16="http://schemas.microsoft.com/office/drawing/2014/main" id="{DB10604A-2904-7B22-4461-78FB138D906B}"/>
                </a:ext>
              </a:extLst>
            </p:cNvPr>
            <p:cNvGrpSpPr/>
            <p:nvPr/>
          </p:nvGrpSpPr>
          <p:grpSpPr>
            <a:xfrm>
              <a:off x="1867927" y="1130206"/>
              <a:ext cx="316947" cy="314385"/>
              <a:chOff x="-31166825" y="1939525"/>
              <a:chExt cx="293800" cy="291425"/>
            </a:xfrm>
            <a:solidFill>
              <a:schemeClr val="bg1"/>
            </a:solidFill>
          </p:grpSpPr>
          <p:sp>
            <p:nvSpPr>
              <p:cNvPr id="36" name="Google Shape;983;p32">
                <a:extLst>
                  <a:ext uri="{FF2B5EF4-FFF2-40B4-BE49-F238E27FC236}">
                    <a16:creationId xmlns:a16="http://schemas.microsoft.com/office/drawing/2014/main" id="{CB264C91-DA7C-1D9D-50C5-5DD95662D863}"/>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7" name="Google Shape;984;p32">
                <a:extLst>
                  <a:ext uri="{FF2B5EF4-FFF2-40B4-BE49-F238E27FC236}">
                    <a16:creationId xmlns:a16="http://schemas.microsoft.com/office/drawing/2014/main" id="{8F1EB9ED-CBD8-EAA1-721D-44F296C93E75}"/>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985;p32">
                <a:extLst>
                  <a:ext uri="{FF2B5EF4-FFF2-40B4-BE49-F238E27FC236}">
                    <a16:creationId xmlns:a16="http://schemas.microsoft.com/office/drawing/2014/main" id="{0C9511F8-5EAD-FC79-86AB-6FE81D24C5CA}"/>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986;p32">
                <a:extLst>
                  <a:ext uri="{FF2B5EF4-FFF2-40B4-BE49-F238E27FC236}">
                    <a16:creationId xmlns:a16="http://schemas.microsoft.com/office/drawing/2014/main" id="{E504C60F-E46C-1A98-DC6F-88290A130033}"/>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48" name="Google Shape;987;p32">
                <a:extLst>
                  <a:ext uri="{FF2B5EF4-FFF2-40B4-BE49-F238E27FC236}">
                    <a16:creationId xmlns:a16="http://schemas.microsoft.com/office/drawing/2014/main" id="{235E386A-4137-F608-7A98-D305565A24A9}"/>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0" name="Google Shape;988;p32">
                <a:extLst>
                  <a:ext uri="{FF2B5EF4-FFF2-40B4-BE49-F238E27FC236}">
                    <a16:creationId xmlns:a16="http://schemas.microsoft.com/office/drawing/2014/main" id="{4A2B40F4-6E99-FFC3-8B87-4E5B0457784A}"/>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4" name="Google Shape;989;p32">
                <a:extLst>
                  <a:ext uri="{FF2B5EF4-FFF2-40B4-BE49-F238E27FC236}">
                    <a16:creationId xmlns:a16="http://schemas.microsoft.com/office/drawing/2014/main" id="{D65B2871-66D8-2B66-E35B-6911D8506C89}"/>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7" name="Google Shape;990;p32">
                <a:extLst>
                  <a:ext uri="{FF2B5EF4-FFF2-40B4-BE49-F238E27FC236}">
                    <a16:creationId xmlns:a16="http://schemas.microsoft.com/office/drawing/2014/main" id="{56E93F31-700F-34EC-2718-9CE980AA786E}"/>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58" name="Google Shape;991;p32">
                <a:extLst>
                  <a:ext uri="{FF2B5EF4-FFF2-40B4-BE49-F238E27FC236}">
                    <a16:creationId xmlns:a16="http://schemas.microsoft.com/office/drawing/2014/main" id="{320BB427-9DF6-2026-811F-493DC089E84E}"/>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1" name="Google Shape;992;p32">
                <a:extLst>
                  <a:ext uri="{FF2B5EF4-FFF2-40B4-BE49-F238E27FC236}">
                    <a16:creationId xmlns:a16="http://schemas.microsoft.com/office/drawing/2014/main" id="{B497D86A-8862-283D-20AD-A5585A9CF68F}"/>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115" name="Google Shape;993;p32">
                <a:extLst>
                  <a:ext uri="{FF2B5EF4-FFF2-40B4-BE49-F238E27FC236}">
                    <a16:creationId xmlns:a16="http://schemas.microsoft.com/office/drawing/2014/main" id="{7867FA2B-A5D2-5AD1-D2B9-EB96AC792B36}"/>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grpSp>
      </p:grpSp>
      <p:cxnSp>
        <p:nvCxnSpPr>
          <p:cNvPr id="116" name="直接连接符 115">
            <a:extLst>
              <a:ext uri="{FF2B5EF4-FFF2-40B4-BE49-F238E27FC236}">
                <a16:creationId xmlns:a16="http://schemas.microsoft.com/office/drawing/2014/main" id="{43EFCF41-E347-998E-F0A0-1E10EF8C2CD8}"/>
              </a:ext>
            </a:extLst>
          </p:cNvPr>
          <p:cNvCxnSpPr/>
          <p:nvPr/>
        </p:nvCxnSpPr>
        <p:spPr>
          <a:xfrm>
            <a:off x="705499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7C874EF5-2C92-D847-2B2B-1893E4453AE8}"/>
              </a:ext>
            </a:extLst>
          </p:cNvPr>
          <p:cNvSpPr txBox="1"/>
          <p:nvPr/>
        </p:nvSpPr>
        <p:spPr>
          <a:xfrm>
            <a:off x="4867285" y="840278"/>
            <a:ext cx="7503414" cy="707886"/>
          </a:xfrm>
          <a:prstGeom prst="rect">
            <a:avLst/>
          </a:prstGeom>
          <a:noFill/>
        </p:spPr>
        <p:txBody>
          <a:bodyPr wrap="square" rtlCol="0">
            <a:spAutoFit/>
          </a:bodyPr>
          <a:lstStyle/>
          <a:p>
            <a:r>
              <a:rPr lang="en-US" altLang="zh-CN" sz="4000" spc="100" dirty="0">
                <a:solidFill>
                  <a:srgbClr val="304086"/>
                </a:solidFill>
                <a:cs typeface="+mn-ea"/>
                <a:sym typeface="+mn-lt"/>
              </a:rPr>
              <a:t>Impact of the Innovation</a:t>
            </a:r>
          </a:p>
        </p:txBody>
      </p:sp>
    </p:spTree>
    <p:extLst>
      <p:ext uri="{BB962C8B-B14F-4D97-AF65-F5344CB8AC3E}">
        <p14:creationId xmlns:p14="http://schemas.microsoft.com/office/powerpoint/2010/main" val="2586573233"/>
      </p:ext>
    </p:extLst>
  </p:cSld>
  <p:clrMapOvr>
    <a:masterClrMapping/>
  </p:clrMapOvr>
  <mc:AlternateContent xmlns:mc="http://schemas.openxmlformats.org/markup-compatibility/2006" xmlns:p14="http://schemas.microsoft.com/office/powerpoint/2010/main">
    <mc:Choice Requires="p14">
      <p:transition spd="slow" p14:dur="1300" advClick="0" advTm="2000">
        <p14:pa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50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nodeType="withEffect">
                                  <p:stCondLst>
                                    <p:cond delay="50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par>
                                <p:cTn id="14" presetID="53" presetClass="entr" presetSubtype="16" fill="hold" nodeType="withEffect">
                                  <p:stCondLst>
                                    <p:cond delay="50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par>
                                <p:cTn id="19" presetID="2" presetClass="entr" presetSubtype="4" fill="hold" grpId="0" nodeType="withEffect">
                                  <p:stCondLst>
                                    <p:cond delay="750"/>
                                  </p:stCondLst>
                                  <p:childTnLst>
                                    <p:set>
                                      <p:cBhvr>
                                        <p:cTn id="20" dur="1" fill="hold">
                                          <p:stCondLst>
                                            <p:cond delay="0"/>
                                          </p:stCondLst>
                                        </p:cTn>
                                        <p:tgtEl>
                                          <p:spTgt spid="104"/>
                                        </p:tgtEl>
                                        <p:attrNameLst>
                                          <p:attrName>style.visibility</p:attrName>
                                        </p:attrNameLst>
                                      </p:cBhvr>
                                      <p:to>
                                        <p:strVal val="visible"/>
                                      </p:to>
                                    </p:set>
                                    <p:anim calcmode="lin" valueType="num">
                                      <p:cBhvr additive="base">
                                        <p:cTn id="21" dur="750" fill="hold"/>
                                        <p:tgtEl>
                                          <p:spTgt spid="104"/>
                                        </p:tgtEl>
                                        <p:attrNameLst>
                                          <p:attrName>ppt_x</p:attrName>
                                        </p:attrNameLst>
                                      </p:cBhvr>
                                      <p:tavLst>
                                        <p:tav tm="0">
                                          <p:val>
                                            <p:strVal val="#ppt_x"/>
                                          </p:val>
                                        </p:tav>
                                        <p:tav tm="100000">
                                          <p:val>
                                            <p:strVal val="#ppt_x"/>
                                          </p:val>
                                        </p:tav>
                                      </p:tavLst>
                                    </p:anim>
                                    <p:anim calcmode="lin" valueType="num">
                                      <p:cBhvr additive="base">
                                        <p:cTn id="22" dur="750" fill="hold"/>
                                        <p:tgtEl>
                                          <p:spTgt spid="10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750"/>
                                  </p:stCondLst>
                                  <p:childTnLst>
                                    <p:set>
                                      <p:cBhvr>
                                        <p:cTn id="24" dur="1" fill="hold">
                                          <p:stCondLst>
                                            <p:cond delay="0"/>
                                          </p:stCondLst>
                                        </p:cTn>
                                        <p:tgtEl>
                                          <p:spTgt spid="103"/>
                                        </p:tgtEl>
                                        <p:attrNameLst>
                                          <p:attrName>style.visibility</p:attrName>
                                        </p:attrNameLst>
                                      </p:cBhvr>
                                      <p:to>
                                        <p:strVal val="visible"/>
                                      </p:to>
                                    </p:set>
                                    <p:anim calcmode="lin" valueType="num">
                                      <p:cBhvr additive="base">
                                        <p:cTn id="25" dur="750" fill="hold"/>
                                        <p:tgtEl>
                                          <p:spTgt spid="103"/>
                                        </p:tgtEl>
                                        <p:attrNameLst>
                                          <p:attrName>ppt_x</p:attrName>
                                        </p:attrNameLst>
                                      </p:cBhvr>
                                      <p:tavLst>
                                        <p:tav tm="0">
                                          <p:val>
                                            <p:strVal val="#ppt_x"/>
                                          </p:val>
                                        </p:tav>
                                        <p:tav tm="100000">
                                          <p:val>
                                            <p:strVal val="#ppt_x"/>
                                          </p:val>
                                        </p:tav>
                                      </p:tavLst>
                                    </p:anim>
                                    <p:anim calcmode="lin" valueType="num">
                                      <p:cBhvr additive="base">
                                        <p:cTn id="26" dur="750" fill="hold"/>
                                        <p:tgtEl>
                                          <p:spTgt spid="10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750"/>
                                  </p:stCondLst>
                                  <p:childTnLst>
                                    <p:set>
                                      <p:cBhvr>
                                        <p:cTn id="28" dur="1" fill="hold">
                                          <p:stCondLst>
                                            <p:cond delay="0"/>
                                          </p:stCondLst>
                                        </p:cTn>
                                        <p:tgtEl>
                                          <p:spTgt spid="106"/>
                                        </p:tgtEl>
                                        <p:attrNameLst>
                                          <p:attrName>style.visibility</p:attrName>
                                        </p:attrNameLst>
                                      </p:cBhvr>
                                      <p:to>
                                        <p:strVal val="visible"/>
                                      </p:to>
                                    </p:set>
                                    <p:anim calcmode="lin" valueType="num">
                                      <p:cBhvr additive="base">
                                        <p:cTn id="29" dur="750" fill="hold"/>
                                        <p:tgtEl>
                                          <p:spTgt spid="106"/>
                                        </p:tgtEl>
                                        <p:attrNameLst>
                                          <p:attrName>ppt_x</p:attrName>
                                        </p:attrNameLst>
                                      </p:cBhvr>
                                      <p:tavLst>
                                        <p:tav tm="0">
                                          <p:val>
                                            <p:strVal val="#ppt_x"/>
                                          </p:val>
                                        </p:tav>
                                        <p:tav tm="100000">
                                          <p:val>
                                            <p:strVal val="#ppt_x"/>
                                          </p:val>
                                        </p:tav>
                                      </p:tavLst>
                                    </p:anim>
                                    <p:anim calcmode="lin" valueType="num">
                                      <p:cBhvr additive="base">
                                        <p:cTn id="30" dur="750" fill="hold"/>
                                        <p:tgtEl>
                                          <p:spTgt spid="10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750"/>
                                  </p:stCondLst>
                                  <p:childTnLst>
                                    <p:set>
                                      <p:cBhvr>
                                        <p:cTn id="32" dur="1" fill="hold">
                                          <p:stCondLst>
                                            <p:cond delay="0"/>
                                          </p:stCondLst>
                                        </p:cTn>
                                        <p:tgtEl>
                                          <p:spTgt spid="105"/>
                                        </p:tgtEl>
                                        <p:attrNameLst>
                                          <p:attrName>style.visibility</p:attrName>
                                        </p:attrNameLst>
                                      </p:cBhvr>
                                      <p:to>
                                        <p:strVal val="visible"/>
                                      </p:to>
                                    </p:set>
                                    <p:anim calcmode="lin" valueType="num">
                                      <p:cBhvr additive="base">
                                        <p:cTn id="33" dur="750" fill="hold"/>
                                        <p:tgtEl>
                                          <p:spTgt spid="105"/>
                                        </p:tgtEl>
                                        <p:attrNameLst>
                                          <p:attrName>ppt_x</p:attrName>
                                        </p:attrNameLst>
                                      </p:cBhvr>
                                      <p:tavLst>
                                        <p:tav tm="0">
                                          <p:val>
                                            <p:strVal val="#ppt_x"/>
                                          </p:val>
                                        </p:tav>
                                        <p:tav tm="100000">
                                          <p:val>
                                            <p:strVal val="#ppt_x"/>
                                          </p:val>
                                        </p:tav>
                                      </p:tavLst>
                                    </p:anim>
                                    <p:anim calcmode="lin" valueType="num">
                                      <p:cBhvr additive="base">
                                        <p:cTn id="34" dur="750" fill="hold"/>
                                        <p:tgtEl>
                                          <p:spTgt spid="10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750"/>
                                  </p:stCondLst>
                                  <p:childTnLst>
                                    <p:set>
                                      <p:cBhvr>
                                        <p:cTn id="36" dur="1" fill="hold">
                                          <p:stCondLst>
                                            <p:cond delay="0"/>
                                          </p:stCondLst>
                                        </p:cTn>
                                        <p:tgtEl>
                                          <p:spTgt spid="108"/>
                                        </p:tgtEl>
                                        <p:attrNameLst>
                                          <p:attrName>style.visibility</p:attrName>
                                        </p:attrNameLst>
                                      </p:cBhvr>
                                      <p:to>
                                        <p:strVal val="visible"/>
                                      </p:to>
                                    </p:set>
                                    <p:anim calcmode="lin" valueType="num">
                                      <p:cBhvr additive="base">
                                        <p:cTn id="37" dur="750" fill="hold"/>
                                        <p:tgtEl>
                                          <p:spTgt spid="108"/>
                                        </p:tgtEl>
                                        <p:attrNameLst>
                                          <p:attrName>ppt_x</p:attrName>
                                        </p:attrNameLst>
                                      </p:cBhvr>
                                      <p:tavLst>
                                        <p:tav tm="0">
                                          <p:val>
                                            <p:strVal val="#ppt_x"/>
                                          </p:val>
                                        </p:tav>
                                        <p:tav tm="100000">
                                          <p:val>
                                            <p:strVal val="#ppt_x"/>
                                          </p:val>
                                        </p:tav>
                                      </p:tavLst>
                                    </p:anim>
                                    <p:anim calcmode="lin" valueType="num">
                                      <p:cBhvr additive="base">
                                        <p:cTn id="38" dur="750" fill="hold"/>
                                        <p:tgtEl>
                                          <p:spTgt spid="10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750"/>
                                  </p:stCondLst>
                                  <p:childTnLst>
                                    <p:set>
                                      <p:cBhvr>
                                        <p:cTn id="40" dur="1" fill="hold">
                                          <p:stCondLst>
                                            <p:cond delay="0"/>
                                          </p:stCondLst>
                                        </p:cTn>
                                        <p:tgtEl>
                                          <p:spTgt spid="107"/>
                                        </p:tgtEl>
                                        <p:attrNameLst>
                                          <p:attrName>style.visibility</p:attrName>
                                        </p:attrNameLst>
                                      </p:cBhvr>
                                      <p:to>
                                        <p:strVal val="visible"/>
                                      </p:to>
                                    </p:set>
                                    <p:anim calcmode="lin" valueType="num">
                                      <p:cBhvr additive="base">
                                        <p:cTn id="41" dur="750" fill="hold"/>
                                        <p:tgtEl>
                                          <p:spTgt spid="107"/>
                                        </p:tgtEl>
                                        <p:attrNameLst>
                                          <p:attrName>ppt_x</p:attrName>
                                        </p:attrNameLst>
                                      </p:cBhvr>
                                      <p:tavLst>
                                        <p:tav tm="0">
                                          <p:val>
                                            <p:strVal val="#ppt_x"/>
                                          </p:val>
                                        </p:tav>
                                        <p:tav tm="100000">
                                          <p:val>
                                            <p:strVal val="#ppt_x"/>
                                          </p:val>
                                        </p:tav>
                                      </p:tavLst>
                                    </p:anim>
                                    <p:anim calcmode="lin" valueType="num">
                                      <p:cBhvr additive="base">
                                        <p:cTn id="42" dur="750" fill="hold"/>
                                        <p:tgtEl>
                                          <p:spTgt spid="10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75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750" fill="hold"/>
                                        <p:tgtEl>
                                          <p:spTgt spid="3"/>
                                        </p:tgtEl>
                                        <p:attrNameLst>
                                          <p:attrName>ppt_x</p:attrName>
                                        </p:attrNameLst>
                                      </p:cBhvr>
                                      <p:tavLst>
                                        <p:tav tm="0">
                                          <p:val>
                                            <p:strVal val="#ppt_x"/>
                                          </p:val>
                                        </p:tav>
                                        <p:tav tm="100000">
                                          <p:val>
                                            <p:strVal val="#ppt_x"/>
                                          </p:val>
                                        </p:tav>
                                      </p:tavLst>
                                    </p:anim>
                                    <p:anim calcmode="lin" valueType="num">
                                      <p:cBhvr additive="base">
                                        <p:cTn id="46" dur="750" fill="hold"/>
                                        <p:tgtEl>
                                          <p:spTgt spid="3"/>
                                        </p:tgtEl>
                                        <p:attrNameLst>
                                          <p:attrName>ppt_y</p:attrName>
                                        </p:attrNameLst>
                                      </p:cBhvr>
                                      <p:tavLst>
                                        <p:tav tm="0">
                                          <p:val>
                                            <p:strVal val="1+#ppt_h/2"/>
                                          </p:val>
                                        </p:tav>
                                        <p:tav tm="100000">
                                          <p:val>
                                            <p:strVal val="#ppt_y"/>
                                          </p:val>
                                        </p:tav>
                                      </p:tavLst>
                                    </p:anim>
                                  </p:childTnLst>
                                </p:cTn>
                              </p:par>
                              <p:par>
                                <p:cTn id="47" presetID="42" presetClass="entr" presetSubtype="0" fill="hold" nodeType="withEffect">
                                  <p:stCondLst>
                                    <p:cond delay="75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par>
                                <p:cTn id="52" presetID="53" presetClass="entr" presetSubtype="16"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 calcmode="lin" valueType="num">
                                      <p:cBhvr>
                                        <p:cTn id="54" dur="500" fill="hold"/>
                                        <p:tgtEl>
                                          <p:spTgt spid="5"/>
                                        </p:tgtEl>
                                        <p:attrNameLst>
                                          <p:attrName>ppt_w</p:attrName>
                                        </p:attrNameLst>
                                      </p:cBhvr>
                                      <p:tavLst>
                                        <p:tav tm="0">
                                          <p:val>
                                            <p:fltVal val="0"/>
                                          </p:val>
                                        </p:tav>
                                        <p:tav tm="100000">
                                          <p:val>
                                            <p:strVal val="#ppt_w"/>
                                          </p:val>
                                        </p:tav>
                                      </p:tavLst>
                                    </p:anim>
                                    <p:anim calcmode="lin" valueType="num">
                                      <p:cBhvr>
                                        <p:cTn id="55" dur="500" fill="hold"/>
                                        <p:tgtEl>
                                          <p:spTgt spid="5"/>
                                        </p:tgtEl>
                                        <p:attrNameLst>
                                          <p:attrName>ppt_h</p:attrName>
                                        </p:attrNameLst>
                                      </p:cBhvr>
                                      <p:tavLst>
                                        <p:tav tm="0">
                                          <p:val>
                                            <p:fltVal val="0"/>
                                          </p:val>
                                        </p:tav>
                                        <p:tav tm="100000">
                                          <p:val>
                                            <p:strVal val="#ppt_h"/>
                                          </p:val>
                                        </p:tav>
                                      </p:tavLst>
                                    </p:anim>
                                    <p:animEffect transition="in" filter="fade">
                                      <p:cBhvr>
                                        <p:cTn id="56" dur="500"/>
                                        <p:tgtEl>
                                          <p:spTgt spid="5"/>
                                        </p:tgtEl>
                                      </p:cBhvr>
                                    </p:animEffect>
                                  </p:childTnLst>
                                </p:cTn>
                              </p:par>
                              <p:par>
                                <p:cTn id="57" presetID="53" presetClass="entr" presetSubtype="16" fill="hold" nodeType="withEffect">
                                  <p:stCondLst>
                                    <p:cond delay="500"/>
                                  </p:stCondLst>
                                  <p:childTnLst>
                                    <p:set>
                                      <p:cBhvr>
                                        <p:cTn id="58" dur="1" fill="hold">
                                          <p:stCondLst>
                                            <p:cond delay="0"/>
                                          </p:stCondLst>
                                        </p:cTn>
                                        <p:tgtEl>
                                          <p:spTgt spid="29"/>
                                        </p:tgtEl>
                                        <p:attrNameLst>
                                          <p:attrName>style.visibility</p:attrName>
                                        </p:attrNameLst>
                                      </p:cBhvr>
                                      <p:to>
                                        <p:strVal val="visible"/>
                                      </p:to>
                                    </p:set>
                                    <p:anim calcmode="lin" valueType="num">
                                      <p:cBhvr>
                                        <p:cTn id="59" dur="500" fill="hold"/>
                                        <p:tgtEl>
                                          <p:spTgt spid="29"/>
                                        </p:tgtEl>
                                        <p:attrNameLst>
                                          <p:attrName>ppt_w</p:attrName>
                                        </p:attrNameLst>
                                      </p:cBhvr>
                                      <p:tavLst>
                                        <p:tav tm="0">
                                          <p:val>
                                            <p:fltVal val="0"/>
                                          </p:val>
                                        </p:tav>
                                        <p:tav tm="100000">
                                          <p:val>
                                            <p:strVal val="#ppt_w"/>
                                          </p:val>
                                        </p:tav>
                                      </p:tavLst>
                                    </p:anim>
                                    <p:anim calcmode="lin" valueType="num">
                                      <p:cBhvr>
                                        <p:cTn id="60" dur="500" fill="hold"/>
                                        <p:tgtEl>
                                          <p:spTgt spid="29"/>
                                        </p:tgtEl>
                                        <p:attrNameLst>
                                          <p:attrName>ppt_h</p:attrName>
                                        </p:attrNameLst>
                                      </p:cBhvr>
                                      <p:tavLst>
                                        <p:tav tm="0">
                                          <p:val>
                                            <p:fltVal val="0"/>
                                          </p:val>
                                        </p:tav>
                                        <p:tav tm="100000">
                                          <p:val>
                                            <p:strVal val="#ppt_h"/>
                                          </p:val>
                                        </p:tav>
                                      </p:tavLst>
                                    </p:anim>
                                    <p:animEffect transition="in" filter="fade">
                                      <p:cBhvr>
                                        <p:cTn id="61" dur="500"/>
                                        <p:tgtEl>
                                          <p:spTgt spid="29"/>
                                        </p:tgtEl>
                                      </p:cBhvr>
                                    </p:animEffect>
                                  </p:childTnLst>
                                </p:cTn>
                              </p:par>
                              <p:par>
                                <p:cTn id="62" presetID="22" presetClass="entr" presetSubtype="2" fill="hold" nodeType="withEffect">
                                  <p:stCondLst>
                                    <p:cond delay="0"/>
                                  </p:stCondLst>
                                  <p:childTnLst>
                                    <p:set>
                                      <p:cBhvr>
                                        <p:cTn id="63" dur="1" fill="hold">
                                          <p:stCondLst>
                                            <p:cond delay="0"/>
                                          </p:stCondLst>
                                        </p:cTn>
                                        <p:tgtEl>
                                          <p:spTgt spid="116"/>
                                        </p:tgtEl>
                                        <p:attrNameLst>
                                          <p:attrName>style.visibility</p:attrName>
                                        </p:attrNameLst>
                                      </p:cBhvr>
                                      <p:to>
                                        <p:strVal val="visible"/>
                                      </p:to>
                                    </p:set>
                                    <p:animEffect transition="in" filter="wipe(right)">
                                      <p:cBhvr>
                                        <p:cTn id="64" dur="500"/>
                                        <p:tgtEl>
                                          <p:spTgt spid="116"/>
                                        </p:tgtEl>
                                      </p:cBhvr>
                                    </p:animEffect>
                                  </p:childTnLst>
                                </p:cTn>
                              </p:par>
                              <p:par>
                                <p:cTn id="65" presetID="2" presetClass="entr" presetSubtype="2" fill="hold" grpId="0" nodeType="withEffect">
                                  <p:stCondLst>
                                    <p:cond delay="750"/>
                                  </p:stCondLst>
                                  <p:childTnLst>
                                    <p:set>
                                      <p:cBhvr>
                                        <p:cTn id="66" dur="1" fill="hold">
                                          <p:stCondLst>
                                            <p:cond delay="0"/>
                                          </p:stCondLst>
                                        </p:cTn>
                                        <p:tgtEl>
                                          <p:spTgt spid="121"/>
                                        </p:tgtEl>
                                        <p:attrNameLst>
                                          <p:attrName>style.visibility</p:attrName>
                                        </p:attrNameLst>
                                      </p:cBhvr>
                                      <p:to>
                                        <p:strVal val="visible"/>
                                      </p:to>
                                    </p:set>
                                    <p:anim calcmode="lin" valueType="num">
                                      <p:cBhvr additive="base">
                                        <p:cTn id="67" dur="500" fill="hold"/>
                                        <p:tgtEl>
                                          <p:spTgt spid="121"/>
                                        </p:tgtEl>
                                        <p:attrNameLst>
                                          <p:attrName>ppt_x</p:attrName>
                                        </p:attrNameLst>
                                      </p:cBhvr>
                                      <p:tavLst>
                                        <p:tav tm="0">
                                          <p:val>
                                            <p:strVal val="1+#ppt_w/2"/>
                                          </p:val>
                                        </p:tav>
                                        <p:tav tm="100000">
                                          <p:val>
                                            <p:strVal val="#ppt_x"/>
                                          </p:val>
                                        </p:tav>
                                      </p:tavLst>
                                    </p:anim>
                                    <p:anim calcmode="lin" valueType="num">
                                      <p:cBhvr additive="base">
                                        <p:cTn id="68" dur="500" fill="hold"/>
                                        <p:tgtEl>
                                          <p:spTgt spid="1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3" grpId="0"/>
      <p:bldP spid="104" grpId="0"/>
      <p:bldP spid="105" grpId="0"/>
      <p:bldP spid="106" grpId="0"/>
      <p:bldP spid="107" grpId="0"/>
      <p:bldP spid="108" grpId="0"/>
      <p:bldP spid="121"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wlkujl">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978</Words>
  <Application>Microsoft Office PowerPoint</Application>
  <PresentationFormat>宽屏</PresentationFormat>
  <Paragraphs>117</Paragraphs>
  <Slides>13</Slides>
  <Notes>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13</vt:i4>
      </vt:variant>
    </vt:vector>
  </HeadingPairs>
  <TitlesOfParts>
    <vt:vector size="20" baseType="lpstr">
      <vt:lpstr>等线</vt:lpstr>
      <vt:lpstr>微软雅黑</vt:lpstr>
      <vt:lpstr>字魂105号-简雅黑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喻 宇澄</cp:lastModifiedBy>
  <cp:revision>55</cp:revision>
  <dcterms:created xsi:type="dcterms:W3CDTF">2020-11-02T11:38:08Z</dcterms:created>
  <dcterms:modified xsi:type="dcterms:W3CDTF">2023-05-24T06:05:46Z</dcterms:modified>
</cp:coreProperties>
</file>